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0.47438752783964372</c:v>
                </c:pt>
                <c:pt idx="1">
                  <c:v>0.52561247216035634</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0.84210526315789469</c:v>
                </c:pt>
                <c:pt idx="1">
                  <c:v>0.15789473684210531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1.3363028953229401E-2</c:v>
                </c:pt>
                <c:pt idx="1">
                  <c:v>4.4543429844097988E-2</c:v>
                </c:pt>
                <c:pt idx="2">
                  <c:v>0.1959910913140312</c:v>
                </c:pt>
                <c:pt idx="3">
                  <c:v>0.74610244988864138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0.93986636971046766</c:v>
                </c:pt>
                <c:pt idx="1">
                  <c:v>6.6815144766146986E-3</c:v>
                </c:pt>
                <c:pt idx="2">
                  <c:v>1.3363028953229401E-2</c:v>
                </c:pt>
                <c:pt idx="3">
                  <c:v>4.4543429844097994E-3</c:v>
                </c:pt>
                <c:pt idx="4">
                  <c:v>0</c:v>
                </c:pt>
                <c:pt idx="5">
                  <c:v>3.5634743875278388E-2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0.24545454545454551</c:v>
                </c:pt>
                <c:pt idx="1">
                  <c:v>4.5454545454545444E-3</c:v>
                </c:pt>
                <c:pt idx="2">
                  <c:v>0.70909090909090911</c:v>
                </c:pt>
                <c:pt idx="3">
                  <c:v>2.2727272727272731E-3</c:v>
                </c:pt>
                <c:pt idx="4">
                  <c:v>0</c:v>
                </c:pt>
                <c:pt idx="5">
                  <c:v>0</c:v>
                </c:pt>
                <c:pt idx="6">
                  <c:v>0</c:v>
                </c:pt>
                <c:pt idx="7">
                  <c:v>1.3636363636363639E-2</c:v>
                </c:pt>
                <c:pt idx="8">
                  <c:v>2.5000000000000001E-2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48</c:v>
                </c:pt>
                <c:pt idx="4" formatCode="0">
                  <c:v>2</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6.0229633409403789</c:v>
                </c:pt>
                <c:pt idx="1">
                  <c:v>6.6093249053492178</c:v>
                </c:pt>
                <c:pt idx="2">
                  <c:v>5.7910253585727611</c:v>
                </c:pt>
                <c:pt idx="3" formatCode="General">
                  <c:v>5.9454879460413697</c:v>
                </c:pt>
                <c:pt idx="4">
                  <c:v>7.8825037957821049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7.3393608906108776</c:v>
                </c:pt>
                <c:pt idx="2">
                  <c:v>6.4655850303107192</c:v>
                </c:pt>
                <c:pt idx="3" formatCode="General">
                  <c:v>6.5806743221252262</c:v>
                </c:pt>
                <c:pt idx="4">
                  <c:v>8.4401685040398924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8.9213164500035056</c:v>
                </c:pt>
                <c:pt idx="1">
                  <c:v>7.319928597581022</c:v>
                </c:pt>
                <c:pt idx="2">
                  <c:v>8.0930788854577784</c:v>
                </c:pt>
                <c:pt idx="3">
                  <c:v>4.6982826474693962</c:v>
                </c:pt>
                <c:pt idx="4">
                  <c:v>8.0374189809495231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8.3386185474182799</c:v>
                </c:pt>
                <c:pt idx="1">
                  <c:v>6.8350548756956853</c:v>
                </c:pt>
                <c:pt idx="2">
                  <c:v>7.6374498808406006</c:v>
                </c:pt>
                <c:pt idx="3">
                  <c:v>4.503883593177469</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7.413215503272002</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0.27894738740819669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0.16201200971194751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1.6913823069623604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0.16201200971194751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0.58112035320427236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0.81535064364421928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7.319928597581022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0.21644510691534169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0.38418974701628983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0.10710922906352582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1.1182050964772827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0.10710922906352671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0.38418974701628805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0.53061847327792044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8.0930788854577784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0.4910524224862387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0.17115489297096076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1.7868327060186795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0.17115489297096165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0.61391493157059962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0.76776528942672506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6.8266390267772064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7.2012203626316884</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0.24999760620883471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0.12389522198071612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1.2934484718011965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0.12389522198071656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0.44439937067484259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1.616049446475869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3.585512780092917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0.22829141025872346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7.2765551244499349E-2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0.759661991417385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7.2765551244499349E-2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8.8171969212405443E-2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8.9156418446511836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5.3306173429593429E-2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0.30182008843936892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8.414518409117111E-2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0.87846373760156116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8.4145184091171998E-2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0.30182008843936892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0.35582922217674806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8.1679460009970057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0.19255338450832049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0.1064779044392834</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1.1116141573160947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0.10647790443928429</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0.38192525076518535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0.21494838636072089</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7.8825037957821049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0.3697304650326334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0.14049414193663523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1.4667388320531423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0.14049414193663612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0.50393798293416214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1.6822019409368298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5.9454879460413697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0.14574101482742563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0.24503193807075796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6.8313072346482429E-2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0.71317874586281604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6.8313072346482429E-2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0.24503193807075796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0.29214716561580545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8.7102298082255398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7.8326727384080206</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0.11064290775281194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7.2523204158249754E-2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0.75713192235302174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7.2523204158249754E-2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0.11194005056063361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8.9474688084030269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0.47510059854687192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0.17509933396027488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1.8280121081632572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0.17509933396027488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0.62806323418704046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0.57571283432412734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5.7910253585727611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5.7804298495562456E-2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0.43026445387874634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0.11995451285803682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1.2523080298127569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0.11995451285803682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0.43026445387874723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0.18542443570108524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8.0610066177916906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0.31391575888770884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9.1445988727528515E-2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0.95468309819390385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9.1445988727528515E-2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0.32800732095688012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0.30869120597190047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8.0329062103909852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0.24027211769716406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0.36965331873851248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0.10305658154166508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1.0758960335441259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0.10305658154166508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0.36965331873851248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0.3768407952277677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8.3309566968816391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8.8811717537527688</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3.4149674355491655E-2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0.23730628517133212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6.6159218079166138E-2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0.69069281407299954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6.6159218079166138E-2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0.23730628517133212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0.25864564724598793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8.8485247084536329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7.5023158359471154E-2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6.4561240149643595E-2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0.67401015207950365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6.4561240149643595E-2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0.23157450330856832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0.1023480835374766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9.0908321616257979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8.0108392525412242E-2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0.23912488341708915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6.6666229673286281E-2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0.69598594290489757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6.6666229673286281E-2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0.23912488341708915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0.168691156882252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8.7041583911788809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8.4627120801415323</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0.29149577738006727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0.10389949966258349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1.0846959786745787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0.10389949966258349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0.37267677901791707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0.63485935426302831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7.4942335282615176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0.17422719474279091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0.26226206574095023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7.31167031194353E-2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0.76332796697918326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7.31167031194353E-2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0.26226206574095023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0.1667382420469945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8.8375294085462208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5.3697255306881075E-2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0.213308370748031</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5.946877895897984E-2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0.62084558253867428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5.946877895897984E-2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0.213308370748031</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0.17242060437029494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8.8916653420990404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0.22204959992200113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7.5681214048426426E-2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0.79010109582944565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7.5681214048426426E-2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0.27146070169084879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0.15480375559837434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8.6274200416593541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8.2344935364759735</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0.2585849513388272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0.32215369010561545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8.9814040211019019E-2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0.93764578811050114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8.9814040211019019E-2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0.32215369010561545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0.55410809314678033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7.6933944588680117</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0.16746342087052568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6.1719118071490442E-2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0.64433880237053032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6.1719118071490442E-2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0.22138010482636261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0.29610347308347684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8.9101133982373586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0.21687793348901963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0.288468605294808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8.0422890413178294E-2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0.83960352174799802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8.0422890413178294E-2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0.288468605294808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0.46613734112804117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6.9998017268510084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0.23065210186274587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8.5287006363342854E-2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0.89038419949991532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8.5287006363342854E-2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0.3059156870513533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0.29380021964612979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7.9156020439288488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1.1278191506161939E-2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0.25160616239232247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7.0145916934976071E-2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0.73231338232526522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7.0145916934976071E-2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0.25160616239232247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0.4591613150713485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7.9164731890827396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4.6437290402774778E-2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0.22710836614582419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6.3316114499862408E-2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0.66101121763179904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6.3316114499862408E-2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0.22710836614582419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0.36787114667541232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8.6975650105680344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0.1335745307127123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4.1019460852986356E-2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0.42823732914141033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4.1019460852986356E-2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0.14713257135392865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3.7730549661809221E-2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9.5085049277958102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7.9264904499206779</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0.17359267589550065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0.44716376949044445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0.12466591570240659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1.3014944044902066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0.12466591570240659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0.44716376949044445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7.6137385210065744E-2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8.4339110791772178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0.15081481340888914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2.6309318659292202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0.25200840594099994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0.15320486103848552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8.0374189809495231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0.50320227177188137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0.18935933080525746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1.9768844442562816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0.18935933080525658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0.3665311565625089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8.1916255694952032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0.639574336533828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0.51198773825115929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0.14273835353480901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1.4901680815080418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0.1427383535348099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0.51198773825115751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0.12734118253554882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8.9213164500035056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0.79494541187012313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0.64540797051485566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0.17993491677009832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1.8784949039938148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0.17993491677009921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0.45867250891904199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7.7859813293828486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0.33022626846707315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0.23021096639547967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2.4033697015568087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0.23021096639547967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0.82574297017298726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0.12714554054325866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6.1886892905157698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6.3161441231447988</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0.13094858521681374</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0.69642769592558817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0.19415883476430995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2.0269905820232861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0.19415883476430906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0.69642769592559084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2.9277379228579647E-2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6.6093249053492178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0.17040082648426669</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0.72775604966538587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0.20289294555971527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2.118173454778602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0.20289294555971438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0.72775604966538587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0.20764295163568924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6.0229633409403789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6.9141593604773126</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0.14027880603056797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9.6334289783705174E-2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1.0057162650080294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9.6334289783705174E-2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0.34554115219188741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0.48478788817158858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6.8308691456590527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0.859694725842159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0.49623186523958207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0.13834573393837513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1.4443097585365896</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0.13834573393837424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0.49623186523958118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6.5805701728322674E-2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8.3739887100543982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0.16345770894967249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0.36084706696234026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0.10060146438663775</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1.0502649601137346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0.10060146438663686</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0.36084706696234115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0.44883289132778525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5.4858838483691983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0.10379750341324545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8.7930882840165481E-2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0.91798589336596592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8.7930882840165481E-2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0.31539899902786495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0.55884695876909607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6.5448902320477078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0.1004011606938171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0.12008408428295292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1.2536607370347697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0.12008408428295336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0.43072921320335578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0.63641856900850513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4.6982826474693962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0.44478118657361421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0.14119266838085753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1.4740313486437575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0.14119266838085753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0.50644352517582103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0.59406905975138802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6.1804832745606246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0.20528444792042855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0.15850398699197221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4.4189726514188621E-2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0.46133445112182514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4.4189726514188621E-2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0.15850398699197221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0.14713809590218396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8.9305373535665318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0.26284506195515434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0.1171314276618558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1.2228354224402667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0.11713142766185669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0.42013833872686845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0.46006340252784561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7.7758273411539776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1.6227553018627416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0.44023310625568612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0.12273369860984129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1.2813223332382808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0.1227336986098404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0.4402331062556879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0.22733204917124894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5.9698563690213007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0.73272214822931314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0.44279253298697174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0.12344724764690174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1.2887716835585543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0.12344724764690085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0.44279253298697263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4.5380932470092006E-2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7.8947867452125013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0.29317332539792762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0.13312243567247428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1.3897792685646362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0.13312243567247428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0.47749643359739125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0.93609552851062361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7.4550135128297059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0.20949325472398606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0.34701009238411906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9.6743819326729152E-2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1.0099916951102905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9.6743819326730041E-2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0.34701009238411817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0.923761599177781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6.829493145783375</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8.9638943746475555</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1.5699399678561932E-2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0.23259871393197251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6.4846782413912507E-2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0.67699117265033593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6.4846782413912507E-2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0.23259871393197251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0.11773895049652339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8.9638943746475555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9.0550743043527469</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0.13959796883156095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0.22112908244149487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6.1649134907364456E-2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0.64360818810435561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6.1649134907364456E-2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0.22112908244149487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5.7098081375817955E-2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9.0550743043527469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8.1916437868042475</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0.19548147210627054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7.6744106527548261E-2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0.80119754192988246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7.6744106527550926E-2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0.27527318728364136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0.3571537410328105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8.1916437868042475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(106)</c:v>
                </c:pt>
                <c:pt idx="1">
                  <c:v>Poole Hospital (-)</c:v>
                </c:pt>
                <c:pt idx="2">
                  <c:v>Royal Bournemouth Hospital (83)</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(106)</c:v>
                </c:pt>
                <c:pt idx="1">
                  <c:v>Poole Hospital (-)</c:v>
                </c:pt>
                <c:pt idx="2">
                  <c:v>Royal Bournemouth Hospital (83)</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(106)</c:v>
                </c:pt>
                <c:pt idx="1">
                  <c:v>Poole Hospital (-)</c:v>
                </c:pt>
                <c:pt idx="2">
                  <c:v>Royal Bournemouth Hospital (83)</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(106)</c:v>
                </c:pt>
                <c:pt idx="1">
                  <c:v>Poole Hospital (-)</c:v>
                </c:pt>
                <c:pt idx="2">
                  <c:v>Royal Bournemouth Hospital (83)</c:v>
                </c:pt>
                <c:pt idx="3">
                  <c:v>Macmillan Unit (-)</c:v>
                </c:pt>
              </c:strCache>
            </c:strRef>
          </c:cat>
          <c:val>
            <c:numRef>
              <c:f>Sheet1!$G$2:$G$5</c:f>
              <c:numCache>
                <c:formatCode>0.0;;</c:formatCode>
                <c:ptCount val="4"/>
                <c:pt idx="0">
                  <c:v>6.8266390267772064</c:v>
                </c:pt>
                <c:pt idx="1">
                  <c:v>0</c:v>
                </c:pt>
                <c:pt idx="2">
                  <c:v>6.6515265212292478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(106)</c:v>
                </c:pt>
                <c:pt idx="1">
                  <c:v>Poole Hospital (-)</c:v>
                </c:pt>
                <c:pt idx="2">
                  <c:v>Royal Bournemouth Hospital (83)</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(106)</c:v>
                </c:pt>
                <c:pt idx="1">
                  <c:v>Poole Hospital (-)</c:v>
                </c:pt>
                <c:pt idx="2">
                  <c:v>Royal Bournemouth Hospital (83)</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(106)</c:v>
                </c:pt>
                <c:pt idx="1">
                  <c:v>Poole Hospital (-)</c:v>
                </c:pt>
                <c:pt idx="2">
                  <c:v>Royal Bournemouth Hospital (83)</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3.1733609732227936</c:v>
                </c:pt>
                <c:pt idx="1">
                  <c:v>0</c:v>
                </c:pt>
                <c:pt idx="2">
                  <c:v>3.3484734787707522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Poole Hospital (-)</c:v>
                </c:pt>
                <c:pt idx="2">
                  <c:v>Royal Bournemouth Hospital (84)</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Poole Hospital (-)</c:v>
                </c:pt>
                <c:pt idx="2">
                  <c:v>Royal Bournemouth Hospital (84)</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Poole Hospital (-)</c:v>
                </c:pt>
                <c:pt idx="2">
                  <c:v>Royal Bournemouth Hospital (84)</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Poole Hospital (-)</c:v>
                </c:pt>
                <c:pt idx="2">
                  <c:v>Royal Bournemouth Hospital (84)</c:v>
                </c:pt>
                <c:pt idx="3">
                  <c:v>Macmillan Unit (-)</c:v>
                </c:pt>
              </c:strCache>
            </c:strRef>
          </c:cat>
          <c:val>
            <c:numRef>
              <c:f>Sheet1!$G$2:$G$5</c:f>
              <c:numCache>
                <c:formatCode>0.0;;</c:formatCode>
                <c:ptCount val="4"/>
                <c:pt idx="0">
                  <c:v>8.0930788854577784</c:v>
                </c:pt>
                <c:pt idx="1">
                  <c:v>0</c:v>
                </c:pt>
                <c:pt idx="2">
                  <c:v>8.0591982311758397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Poole Hospital (-)</c:v>
                </c:pt>
                <c:pt idx="2">
                  <c:v>Royal Bournemouth Hospital (84)</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Poole Hospital (-)</c:v>
                </c:pt>
                <c:pt idx="2">
                  <c:v>Royal Bournemouth Hospital (84)</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(108)</c:v>
                </c:pt>
                <c:pt idx="1">
                  <c:v>Poole Hospital (-)</c:v>
                </c:pt>
                <c:pt idx="2">
                  <c:v>Royal Bournemouth Hospital (84)</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1.9069211145422216</c:v>
                </c:pt>
                <c:pt idx="1">
                  <c:v>0</c:v>
                </c:pt>
                <c:pt idx="2">
                  <c:v>1.9408017688241603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Poole Hospital (141)</c:v>
                </c:pt>
                <c:pt idx="2">
                  <c:v>Royal Bournemouth Hospital (291)</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Poole Hospital (141)</c:v>
                </c:pt>
                <c:pt idx="2">
                  <c:v>Royal Bournemouth Hospital (291)</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Poole Hospital (141)</c:v>
                </c:pt>
                <c:pt idx="2">
                  <c:v>Royal Bournemouth Hospital (291)</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Poole Hospital (141)</c:v>
                </c:pt>
                <c:pt idx="2">
                  <c:v>Royal Bournemouth Hospital (291)</c:v>
                </c:pt>
                <c:pt idx="3">
                  <c:v>Macmillan Unit (-)</c:v>
                </c:pt>
              </c:strCache>
            </c:strRef>
          </c:cat>
          <c:val>
            <c:numRef>
              <c:f>Sheet1!$G$2:$G$5</c:f>
              <c:numCache>
                <c:formatCode>0.0;;</c:formatCode>
                <c:ptCount val="4"/>
                <c:pt idx="0">
                  <c:v>7.319928597581022</c:v>
                </c:pt>
                <c:pt idx="1">
                  <c:v>7.0747466649748434</c:v>
                </c:pt>
                <c:pt idx="2">
                  <c:v>7.3655774498256141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Poole Hospital (141)</c:v>
                </c:pt>
                <c:pt idx="2">
                  <c:v>Royal Bournemouth Hospital (291)</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Poole Hospital (141)</c:v>
                </c:pt>
                <c:pt idx="2">
                  <c:v>Royal Bournemouth Hospital (291)</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Poole Hospital (141)</c:v>
                </c:pt>
                <c:pt idx="2">
                  <c:v>Royal Bournemouth Hospital (291)</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2.680071402418978</c:v>
                </c:pt>
                <c:pt idx="1">
                  <c:v>2.9252533350251566</c:v>
                </c:pt>
                <c:pt idx="2">
                  <c:v>2.6344225501743859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Sheet1!$F$2:$F$5</c:f>
              <c:numCache>
                <c:formatCode>0.0;;</c:formatCode>
                <c:ptCount val="4"/>
                <c:pt idx="0">
                  <c:v>7.8825037957821049</c:v>
                </c:pt>
                <c:pt idx="1">
                  <c:v>0</c:v>
                </c:pt>
                <c:pt idx="2">
                  <c:v>7.8413172436630747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Sheet1!$G$2:$G$5</c:f>
              <c:numCache>
                <c:formatCode>0.0;;</c:formatCode>
                <c:ptCount val="4"/>
                <c:pt idx="0">
                  <c:v>0</c:v>
                </c:pt>
                <c:pt idx="1">
                  <c:v>7.6634433418847934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2.1174962042178951</c:v>
                </c:pt>
                <c:pt idx="1">
                  <c:v>2.3365566581152066</c:v>
                </c:pt>
                <c:pt idx="2">
                  <c:v>2.1586827563369253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Sheet1!$F$2:$F$5</c:f>
              <c:numCache>
                <c:formatCode>0.0;;</c:formatCode>
                <c:ptCount val="4"/>
                <c:pt idx="0">
                  <c:v>0</c:v>
                </c:pt>
                <c:pt idx="1">
                  <c:v>5.3740404093489058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Sheet1!$G$2:$G$5</c:f>
              <c:numCache>
                <c:formatCode>0.0;;</c:formatCode>
                <c:ptCount val="4"/>
                <c:pt idx="0">
                  <c:v>5.9454879460413697</c:v>
                </c:pt>
                <c:pt idx="1">
                  <c:v>0</c:v>
                </c:pt>
                <c:pt idx="2">
                  <c:v>6.2913026072651901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4.0545120539586303</c:v>
                </c:pt>
                <c:pt idx="1">
                  <c:v>4.6259595906510942</c:v>
                </c:pt>
                <c:pt idx="2">
                  <c:v>3.7086973927348099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Sheet1!$G$2:$G$5</c:f>
              <c:numCache>
                <c:formatCode>0.0;;</c:formatCode>
                <c:ptCount val="4"/>
                <c:pt idx="0">
                  <c:v>8.1679460009970057</c:v>
                </c:pt>
                <c:pt idx="1">
                  <c:v>7.9397399621616653</c:v>
                </c:pt>
                <c:pt idx="2">
                  <c:v>8.1512342277857286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1.8320539990029943</c:v>
                </c:pt>
                <c:pt idx="1">
                  <c:v>2.0602600378383347</c:v>
                </c:pt>
                <c:pt idx="2">
                  <c:v>1.8487657722142714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Sheet1!$G$2:$G$5</c:f>
              <c:numCache>
                <c:formatCode>0.0;;</c:formatCode>
                <c:ptCount val="4"/>
                <c:pt idx="0">
                  <c:v>8.9156418446511836</c:v>
                </c:pt>
                <c:pt idx="1">
                  <c:v>9.0424838171145492</c:v>
                </c:pt>
                <c:pt idx="2">
                  <c:v>8.9195141540020959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1.0843581553488164</c:v>
                </c:pt>
                <c:pt idx="1">
                  <c:v>0.95751618288545082</c:v>
                </c:pt>
                <c:pt idx="2">
                  <c:v>1.0804858459979041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Sheet1!$G$2:$G$5</c:f>
              <c:numCache>
                <c:formatCode>0.0;;</c:formatCode>
                <c:ptCount val="4"/>
                <c:pt idx="0">
                  <c:v>3.585512780092917</c:v>
                </c:pt>
                <c:pt idx="1">
                  <c:v>3.4297533761471528</c:v>
                </c:pt>
                <c:pt idx="2">
                  <c:v>3.7255912700422451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(140)</c:v>
                </c:pt>
                <c:pt idx="2">
                  <c:v>Royal Bournemouth Hospital (297)</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6.414487219907083</c:v>
                </c:pt>
                <c:pt idx="1">
                  <c:v>6.5702466238528476</c:v>
                </c:pt>
                <c:pt idx="2">
                  <c:v>6.2744087299577549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Sheet1!$G$2:$G$5</c:f>
              <c:numCache>
                <c:formatCode>0.0;;</c:formatCode>
                <c:ptCount val="4"/>
                <c:pt idx="0">
                  <c:v>8.7102298082255398</c:v>
                </c:pt>
                <c:pt idx="1">
                  <c:v>8.7258163607461139</c:v>
                </c:pt>
                <c:pt idx="2">
                  <c:v>8.6927642567528487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1.2897701917744602</c:v>
                </c:pt>
                <c:pt idx="1">
                  <c:v>1.2741836392538861</c:v>
                </c:pt>
                <c:pt idx="2">
                  <c:v>1.3072357432471513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Poole Hospital (109)</c:v>
                </c:pt>
                <c:pt idx="2">
                  <c:v>Royal Bournemouth Hospital (220)</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Poole Hospital (109)</c:v>
                </c:pt>
                <c:pt idx="2">
                  <c:v>Royal Bournemouth Hospital (220)</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Poole Hospital (109)</c:v>
                </c:pt>
                <c:pt idx="2">
                  <c:v>Royal Bournemouth Hospital (220)</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Poole Hospital (109)</c:v>
                </c:pt>
                <c:pt idx="2">
                  <c:v>Royal Bournemouth Hospital (220)</c:v>
                </c:pt>
                <c:pt idx="3">
                  <c:v>Macmillan Unit (-)</c:v>
                </c:pt>
              </c:strCache>
            </c:strRef>
          </c:cat>
          <c:val>
            <c:numRef>
              <c:f>Sheet1!$G$2:$G$5</c:f>
              <c:numCache>
                <c:formatCode>0.0;;</c:formatCode>
                <c:ptCount val="4"/>
                <c:pt idx="0">
                  <c:v>8.3309566968816391</c:v>
                </c:pt>
                <c:pt idx="1">
                  <c:v>8.4724130262164081</c:v>
                </c:pt>
                <c:pt idx="2">
                  <c:v>8.153464584469603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Poole Hospital (109)</c:v>
                </c:pt>
                <c:pt idx="2">
                  <c:v>Royal Bournemouth Hospital (220)</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Poole Hospital (109)</c:v>
                </c:pt>
                <c:pt idx="2">
                  <c:v>Royal Bournemouth Hospital (220)</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Poole Hospital (109)</c:v>
                </c:pt>
                <c:pt idx="2">
                  <c:v>Royal Bournemouth Hospital (220)</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1.6690433031183609</c:v>
                </c:pt>
                <c:pt idx="1">
                  <c:v>1.5275869737835919</c:v>
                </c:pt>
                <c:pt idx="2">
                  <c:v>1.846535415530397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(279)</c:v>
                </c:pt>
                <c:pt idx="1">
                  <c:v>Poole Hospital (77)</c:v>
                </c:pt>
                <c:pt idx="2">
                  <c:v>Royal Bournemouth Hospital (202)</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(279)</c:v>
                </c:pt>
                <c:pt idx="1">
                  <c:v>Poole Hospital (77)</c:v>
                </c:pt>
                <c:pt idx="2">
                  <c:v>Royal Bournemouth Hospital (202)</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(279)</c:v>
                </c:pt>
                <c:pt idx="1">
                  <c:v>Poole Hospital (77)</c:v>
                </c:pt>
                <c:pt idx="2">
                  <c:v>Royal Bournemouth Hospital (202)</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(279)</c:v>
                </c:pt>
                <c:pt idx="1">
                  <c:v>Poole Hospital (77)</c:v>
                </c:pt>
                <c:pt idx="2">
                  <c:v>Royal Bournemouth Hospital (202)</c:v>
                </c:pt>
                <c:pt idx="3">
                  <c:v>Macmillan Unit (-)</c:v>
                </c:pt>
              </c:strCache>
            </c:strRef>
          </c:cat>
          <c:val>
            <c:numRef>
              <c:f>Sheet1!$G$2:$G$5</c:f>
              <c:numCache>
                <c:formatCode>0.0;;</c:formatCode>
                <c:ptCount val="4"/>
                <c:pt idx="0">
                  <c:v>8.0329062103909852</c:v>
                </c:pt>
                <c:pt idx="1">
                  <c:v>8.4731118731028463</c:v>
                </c:pt>
                <c:pt idx="2">
                  <c:v>7.8955991504631333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(279)</c:v>
                </c:pt>
                <c:pt idx="1">
                  <c:v>Poole Hospital (77)</c:v>
                </c:pt>
                <c:pt idx="2">
                  <c:v>Royal Bournemouth Hospital (202)</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(279)</c:v>
                </c:pt>
                <c:pt idx="1">
                  <c:v>Poole Hospital (77)</c:v>
                </c:pt>
                <c:pt idx="2">
                  <c:v>Royal Bournemouth Hospital (202)</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(279)</c:v>
                </c:pt>
                <c:pt idx="1">
                  <c:v>Poole Hospital (77)</c:v>
                </c:pt>
                <c:pt idx="2">
                  <c:v>Royal Bournemouth Hospital (202)</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1.9670937896090148</c:v>
                </c:pt>
                <c:pt idx="1">
                  <c:v>1.5268881268971537</c:v>
                </c:pt>
                <c:pt idx="2">
                  <c:v>2.1044008495368667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(154)</c:v>
                </c:pt>
                <c:pt idx="1">
                  <c:v>Poole Hospital (50)</c:v>
                </c:pt>
                <c:pt idx="2">
                  <c:v>Royal Bournemouth Hospital (104)</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(154)</c:v>
                </c:pt>
                <c:pt idx="1">
                  <c:v>Poole Hospital (50)</c:v>
                </c:pt>
                <c:pt idx="2">
                  <c:v>Royal Bournemouth Hospital (104)</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(154)</c:v>
                </c:pt>
                <c:pt idx="1">
                  <c:v>Poole Hospital (50)</c:v>
                </c:pt>
                <c:pt idx="2">
                  <c:v>Royal Bournemouth Hospital (104)</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(154)</c:v>
                </c:pt>
                <c:pt idx="1">
                  <c:v>Poole Hospital (50)</c:v>
                </c:pt>
                <c:pt idx="2">
                  <c:v>Royal Bournemouth Hospital (104)</c:v>
                </c:pt>
                <c:pt idx="3">
                  <c:v>Macmillan Unit (-)</c:v>
                </c:pt>
              </c:strCache>
            </c:strRef>
          </c:cat>
          <c:val>
            <c:numRef>
              <c:f>Sheet1!$G$2:$G$5</c:f>
              <c:numCache>
                <c:formatCode>0.0;;</c:formatCode>
                <c:ptCount val="4"/>
                <c:pt idx="0">
                  <c:v>8.0610066177916906</c:v>
                </c:pt>
                <c:pt idx="1">
                  <c:v>8.5352157559608806</c:v>
                </c:pt>
                <c:pt idx="2">
                  <c:v>7.8748680698790814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(154)</c:v>
                </c:pt>
                <c:pt idx="1">
                  <c:v>Poole Hospital (50)</c:v>
                </c:pt>
                <c:pt idx="2">
                  <c:v>Royal Bournemouth Hospital (104)</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(154)</c:v>
                </c:pt>
                <c:pt idx="1">
                  <c:v>Poole Hospital (50)</c:v>
                </c:pt>
                <c:pt idx="2">
                  <c:v>Royal Bournemouth Hospital (104)</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(154)</c:v>
                </c:pt>
                <c:pt idx="1">
                  <c:v>Poole Hospital (50)</c:v>
                </c:pt>
                <c:pt idx="2">
                  <c:v>Royal Bournemouth Hospital (104)</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1.9389933822083094</c:v>
                </c:pt>
                <c:pt idx="1">
                  <c:v>1.4647842440391194</c:v>
                </c:pt>
                <c:pt idx="2">
                  <c:v>2.1251319301209186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Poole Hospital (57)</c:v>
                </c:pt>
                <c:pt idx="2">
                  <c:v>Royal Bournemouth Hospital (132)</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Poole Hospital (57)</c:v>
                </c:pt>
                <c:pt idx="2">
                  <c:v>Royal Bournemouth Hospital (132)</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Poole Hospital (57)</c:v>
                </c:pt>
                <c:pt idx="2">
                  <c:v>Royal Bournemouth Hospital (132)</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Poole Hospital (57)</c:v>
                </c:pt>
                <c:pt idx="2">
                  <c:v>Royal Bournemouth Hospital (132)</c:v>
                </c:pt>
                <c:pt idx="3">
                  <c:v>Macmillan Unit (-)</c:v>
                </c:pt>
              </c:strCache>
            </c:strRef>
          </c:cat>
          <c:val>
            <c:numRef>
              <c:f>Sheet1!$G$2:$G$5</c:f>
              <c:numCache>
                <c:formatCode>0.0;;</c:formatCode>
                <c:ptCount val="4"/>
                <c:pt idx="0">
                  <c:v>5.7910253585727611</c:v>
                </c:pt>
                <c:pt idx="1">
                  <c:v>5.2499537511080403</c:v>
                </c:pt>
                <c:pt idx="2">
                  <c:v>5.9291695709748513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Poole Hospital (57)</c:v>
                </c:pt>
                <c:pt idx="2">
                  <c:v>Royal Bournemouth Hospital (132)</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Poole Hospital (57)</c:v>
                </c:pt>
                <c:pt idx="2">
                  <c:v>Royal Bournemouth Hospital (132)</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(189)</c:v>
                </c:pt>
                <c:pt idx="1">
                  <c:v>Poole Hospital (57)</c:v>
                </c:pt>
                <c:pt idx="2">
                  <c:v>Royal Bournemouth Hospital (132)</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4.2089746414272389</c:v>
                </c:pt>
                <c:pt idx="1">
                  <c:v>4.7500462488919597</c:v>
                </c:pt>
                <c:pt idx="2">
                  <c:v>4.0708304290251487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Poole Hospital (128)</c:v>
                </c:pt>
                <c:pt idx="2">
                  <c:v>Royal Bournemouth Hospital (276)</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Poole Hospital (128)</c:v>
                </c:pt>
                <c:pt idx="2">
                  <c:v>Royal Bournemouth Hospital (276)</c:v>
                </c:pt>
                <c:pt idx="3">
                  <c:v>Macmillan Unit (-)</c:v>
                </c:pt>
              </c:strCache>
            </c:strRef>
          </c:cat>
          <c:val>
            <c:numRef>
              <c:f>Sheet1!$E$2:$E$5</c:f>
              <c:numCache>
                <c:formatCode>0.0;;</c:formatCode>
                <c:ptCount val="4"/>
                <c:pt idx="0">
                  <c:v>8.9474688084030269</c:v>
                </c:pt>
                <c:pt idx="1">
                  <c:v>8.5412422394620062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Poole Hospital (128)</c:v>
                </c:pt>
                <c:pt idx="2">
                  <c:v>Royal Bournemouth Hospital (276)</c:v>
                </c:pt>
                <c:pt idx="3">
                  <c:v>Macmillan Unit (-)</c:v>
                </c:pt>
              </c:strCache>
            </c:strRef>
          </c:cat>
          <c:val>
            <c:numRef>
              <c:f>Sheet1!$F$2:$F$5</c:f>
              <c:numCache>
                <c:formatCode>0.0;;</c:formatCode>
                <c:ptCount val="4"/>
                <c:pt idx="0">
                  <c:v>0</c:v>
                </c:pt>
                <c:pt idx="1">
                  <c:v>0</c:v>
                </c:pt>
                <c:pt idx="2">
                  <c:v>9.0471248559540509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Poole Hospital (128)</c:v>
                </c:pt>
                <c:pt idx="2">
                  <c:v>Royal Bournemouth Hospital (276)</c:v>
                </c:pt>
                <c:pt idx="3">
                  <c:v>Macmillan Unit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Poole Hospital (128)</c:v>
                </c:pt>
                <c:pt idx="2">
                  <c:v>Royal Bournemouth Hospital (276)</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Poole Hospital (128)</c:v>
                </c:pt>
                <c:pt idx="2">
                  <c:v>Royal Bournemouth Hospital (276)</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(404)</c:v>
                </c:pt>
                <c:pt idx="1">
                  <c:v>Poole Hospital (128)</c:v>
                </c:pt>
                <c:pt idx="2">
                  <c:v>Royal Bournemouth Hospital (276)</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1.0525311915969731</c:v>
                </c:pt>
                <c:pt idx="1">
                  <c:v>1.4587577605379938</c:v>
                </c:pt>
                <c:pt idx="2">
                  <c:v>0.95287514404594909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Poole Hospital (124)</c:v>
                </c:pt>
                <c:pt idx="2">
                  <c:v>Royal Bournemouth Hospital (278)</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Poole Hospital (124)</c:v>
                </c:pt>
                <c:pt idx="2">
                  <c:v>Royal Bournemouth Hospital (278)</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Poole Hospital (124)</c:v>
                </c:pt>
                <c:pt idx="2">
                  <c:v>Royal Bournemouth Hospital (278)</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Poole Hospital (124)</c:v>
                </c:pt>
                <c:pt idx="2">
                  <c:v>Royal Bournemouth Hospital (278)</c:v>
                </c:pt>
                <c:pt idx="3">
                  <c:v>Macmillan Unit (-)</c:v>
                </c:pt>
              </c:strCache>
            </c:strRef>
          </c:cat>
          <c:val>
            <c:numRef>
              <c:f>Sheet1!$G$2:$G$5</c:f>
              <c:numCache>
                <c:formatCode>0.0;;</c:formatCode>
                <c:ptCount val="4"/>
                <c:pt idx="0">
                  <c:v>8.7041583911788809</c:v>
                </c:pt>
                <c:pt idx="1">
                  <c:v>8.8945832998766505</c:v>
                </c:pt>
                <c:pt idx="2">
                  <c:v>8.6613317345253797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Poole Hospital (124)</c:v>
                </c:pt>
                <c:pt idx="2">
                  <c:v>Royal Bournemouth Hospital (278)</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Poole Hospital (124)</c:v>
                </c:pt>
                <c:pt idx="2">
                  <c:v>Royal Bournemouth Hospital (278)</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(402)</c:v>
                </c:pt>
                <c:pt idx="1">
                  <c:v>Poole Hospital (124)</c:v>
                </c:pt>
                <c:pt idx="2">
                  <c:v>Royal Bournemouth Hospital (278)</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1.2958416088211191</c:v>
                </c:pt>
                <c:pt idx="1">
                  <c:v>1.1054167001233495</c:v>
                </c:pt>
                <c:pt idx="2">
                  <c:v>1.3386682654746203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Poole Hospital (141)</c:v>
                </c:pt>
                <c:pt idx="2">
                  <c:v>Royal Bournemouth Hospital (295)</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Poole Hospital (141)</c:v>
                </c:pt>
                <c:pt idx="2">
                  <c:v>Royal Bournemouth Hospital (295)</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Poole Hospital (141)</c:v>
                </c:pt>
                <c:pt idx="2">
                  <c:v>Royal Bournemouth Hospital (295)</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Poole Hospital (141)</c:v>
                </c:pt>
                <c:pt idx="2">
                  <c:v>Royal Bournemouth Hospital (295)</c:v>
                </c:pt>
                <c:pt idx="3">
                  <c:v>Macmillan Unit (-)</c:v>
                </c:pt>
              </c:strCache>
            </c:strRef>
          </c:cat>
          <c:val>
            <c:numRef>
              <c:f>Sheet1!$G$2:$G$5</c:f>
              <c:numCache>
                <c:formatCode>0.0;;</c:formatCode>
                <c:ptCount val="4"/>
                <c:pt idx="0">
                  <c:v>9.0908321616257979</c:v>
                </c:pt>
                <c:pt idx="1">
                  <c:v>9.2011828018870165</c:v>
                </c:pt>
                <c:pt idx="2">
                  <c:v>9.070615544012762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Poole Hospital (141)</c:v>
                </c:pt>
                <c:pt idx="2">
                  <c:v>Royal Bournemouth Hospital (295)</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Poole Hospital (141)</c:v>
                </c:pt>
                <c:pt idx="2">
                  <c:v>Royal Bournemouth Hospital (295)</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Poole Hospital (141)</c:v>
                </c:pt>
                <c:pt idx="2">
                  <c:v>Royal Bournemouth Hospital (295)</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0.90916783837420212</c:v>
                </c:pt>
                <c:pt idx="1">
                  <c:v>0.79881719811298346</c:v>
                </c:pt>
                <c:pt idx="2">
                  <c:v>0.92938445598723796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Poole Hospital (138)</c:v>
                </c:pt>
                <c:pt idx="2">
                  <c:v>Royal Bournemouth Hospital (291)</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Poole Hospital (138)</c:v>
                </c:pt>
                <c:pt idx="2">
                  <c:v>Royal Bournemouth Hospital (291)</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Poole Hospital (138)</c:v>
                </c:pt>
                <c:pt idx="2">
                  <c:v>Royal Bournemouth Hospital (291)</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Poole Hospital (138)</c:v>
                </c:pt>
                <c:pt idx="2">
                  <c:v>Royal Bournemouth Hospital (291)</c:v>
                </c:pt>
                <c:pt idx="3">
                  <c:v>Macmillan Unit (-)</c:v>
                </c:pt>
              </c:strCache>
            </c:strRef>
          </c:cat>
          <c:val>
            <c:numRef>
              <c:f>Sheet1!$G$2:$G$5</c:f>
              <c:numCache>
                <c:formatCode>0.0;;</c:formatCode>
                <c:ptCount val="4"/>
                <c:pt idx="0">
                  <c:v>8.8485247084536329</c:v>
                </c:pt>
                <c:pt idx="1">
                  <c:v>8.8620451380019531</c:v>
                </c:pt>
                <c:pt idx="2">
                  <c:v>8.8498404101448926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Poole Hospital (138)</c:v>
                </c:pt>
                <c:pt idx="2">
                  <c:v>Royal Bournemouth Hospital (291)</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Poole Hospital (138)</c:v>
                </c:pt>
                <c:pt idx="2">
                  <c:v>Royal Bournemouth Hospital (291)</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Poole Hospital (138)</c:v>
                </c:pt>
                <c:pt idx="2">
                  <c:v>Royal Bournemouth Hospital (291)</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1.1514752915463671</c:v>
                </c:pt>
                <c:pt idx="1">
                  <c:v>1.1379548619980469</c:v>
                </c:pt>
                <c:pt idx="2">
                  <c:v>1.1501595898551074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Poole Hospital (123)</c:v>
                </c:pt>
                <c:pt idx="2">
                  <c:v>Royal Bournemouth Hospital (276)</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Poole Hospital (123)</c:v>
                </c:pt>
                <c:pt idx="2">
                  <c:v>Royal Bournemouth Hospital (276)</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Poole Hospital (123)</c:v>
                </c:pt>
                <c:pt idx="2">
                  <c:v>Royal Bournemouth Hospital (276)</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Poole Hospital (123)</c:v>
                </c:pt>
                <c:pt idx="2">
                  <c:v>Royal Bournemouth Hospital (276)</c:v>
                </c:pt>
                <c:pt idx="3">
                  <c:v>Macmillan Unit (-)</c:v>
                </c:pt>
              </c:strCache>
            </c:strRef>
          </c:cat>
          <c:val>
            <c:numRef>
              <c:f>Sheet1!$G$2:$G$5</c:f>
              <c:numCache>
                <c:formatCode>0.0;;</c:formatCode>
                <c:ptCount val="4"/>
                <c:pt idx="0">
                  <c:v>8.6274200416593541</c:v>
                </c:pt>
                <c:pt idx="1">
                  <c:v>8.7585316538201159</c:v>
                </c:pt>
                <c:pt idx="2">
                  <c:v>8.5281388191591283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Poole Hospital (123)</c:v>
                </c:pt>
                <c:pt idx="2">
                  <c:v>Royal Bournemouth Hospital (276)</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Poole Hospital (123)</c:v>
                </c:pt>
                <c:pt idx="2">
                  <c:v>Royal Bournemouth Hospital (276)</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(399)</c:v>
                </c:pt>
                <c:pt idx="1">
                  <c:v>Poole Hospital (123)</c:v>
                </c:pt>
                <c:pt idx="2">
                  <c:v>Royal Bournemouth Hospital (276)</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1.3725799583406459</c:v>
                </c:pt>
                <c:pt idx="1">
                  <c:v>1.2414683461798841</c:v>
                </c:pt>
                <c:pt idx="2">
                  <c:v>1.4718611808408717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Poole Hospital (142)</c:v>
                </c:pt>
                <c:pt idx="2">
                  <c:v>Royal Bournemouth Hospital (301)</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Poole Hospital (142)</c:v>
                </c:pt>
                <c:pt idx="2">
                  <c:v>Royal Bournemouth Hospital (301)</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Poole Hospital (142)</c:v>
                </c:pt>
                <c:pt idx="2">
                  <c:v>Royal Bournemouth Hospital (301)</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Poole Hospital (142)</c:v>
                </c:pt>
                <c:pt idx="2">
                  <c:v>Royal Bournemouth Hospital (301)</c:v>
                </c:pt>
                <c:pt idx="3">
                  <c:v>Macmillan Unit (-)</c:v>
                </c:pt>
              </c:strCache>
            </c:strRef>
          </c:cat>
          <c:val>
            <c:numRef>
              <c:f>Sheet1!$G$2:$G$5</c:f>
              <c:numCache>
                <c:formatCode>0.0;;</c:formatCode>
                <c:ptCount val="4"/>
                <c:pt idx="0">
                  <c:v>8.8916653420990404</c:v>
                </c:pt>
                <c:pt idx="1">
                  <c:v>9.1268602690302227</c:v>
                </c:pt>
                <c:pt idx="2">
                  <c:v>8.7163862901973381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Poole Hospital (142)</c:v>
                </c:pt>
                <c:pt idx="2">
                  <c:v>Royal Bournemouth Hospital (301)</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Poole Hospital (142)</c:v>
                </c:pt>
                <c:pt idx="2">
                  <c:v>Royal Bournemouth Hospital (301)</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Poole Hospital (142)</c:v>
                </c:pt>
                <c:pt idx="2">
                  <c:v>Royal Bournemouth Hospital (301)</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1.1083346579009596</c:v>
                </c:pt>
                <c:pt idx="1">
                  <c:v>0.87313973096977726</c:v>
                </c:pt>
                <c:pt idx="2">
                  <c:v>1.2836137098026619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Poole Hospital (139)</c:v>
                </c:pt>
                <c:pt idx="2">
                  <c:v>Royal Bournemouth Hospital (291)</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Poole Hospital (139)</c:v>
                </c:pt>
                <c:pt idx="2">
                  <c:v>Royal Bournemouth Hospital (291)</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Poole Hospital (139)</c:v>
                </c:pt>
                <c:pt idx="2">
                  <c:v>Royal Bournemouth Hospital (291)</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Poole Hospital (139)</c:v>
                </c:pt>
                <c:pt idx="2">
                  <c:v>Royal Bournemouth Hospital (291)</c:v>
                </c:pt>
                <c:pt idx="3">
                  <c:v>Macmillan Unit (-)</c:v>
                </c:pt>
              </c:strCache>
            </c:strRef>
          </c:cat>
          <c:val>
            <c:numRef>
              <c:f>Sheet1!$G$2:$G$5</c:f>
              <c:numCache>
                <c:formatCode>0.0;;</c:formatCode>
                <c:ptCount val="4"/>
                <c:pt idx="0">
                  <c:v>8.8375294085462208</c:v>
                </c:pt>
                <c:pt idx="1">
                  <c:v>9.1154658968810978</c:v>
                </c:pt>
                <c:pt idx="2">
                  <c:v>8.6598607321030912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Poole Hospital (139)</c:v>
                </c:pt>
                <c:pt idx="2">
                  <c:v>Royal Bournemouth Hospital (291)</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Poole Hospital (139)</c:v>
                </c:pt>
                <c:pt idx="2">
                  <c:v>Royal Bournemouth Hospital (291)</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Poole Hospital (139)</c:v>
                </c:pt>
                <c:pt idx="2">
                  <c:v>Royal Bournemouth Hospital (291)</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1.1624705914537792</c:v>
                </c:pt>
                <c:pt idx="1">
                  <c:v>0.88453410311890224</c:v>
                </c:pt>
                <c:pt idx="2">
                  <c:v>1.3401392678969088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Poole Hospital (140)</c:v>
                </c:pt>
                <c:pt idx="2">
                  <c:v>Royal Bournemouth Hospital (295)</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Poole Hospital (140)</c:v>
                </c:pt>
                <c:pt idx="2">
                  <c:v>Royal Bournemouth Hospital (295)</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Poole Hospital (140)</c:v>
                </c:pt>
                <c:pt idx="2">
                  <c:v>Royal Bournemouth Hospital (295)</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Poole Hospital (140)</c:v>
                </c:pt>
                <c:pt idx="2">
                  <c:v>Royal Bournemouth Hospital (295)</c:v>
                </c:pt>
                <c:pt idx="3">
                  <c:v>Macmillan Unit (-)</c:v>
                </c:pt>
              </c:strCache>
            </c:strRef>
          </c:cat>
          <c:val>
            <c:numRef>
              <c:f>Sheet1!$G$2:$G$5</c:f>
              <c:numCache>
                <c:formatCode>0.0;;</c:formatCode>
                <c:ptCount val="4"/>
                <c:pt idx="0">
                  <c:v>7.4942335282615176</c:v>
                </c:pt>
                <c:pt idx="1">
                  <c:v>6.9947116342224884</c:v>
                </c:pt>
                <c:pt idx="2">
                  <c:v>7.6016346545600326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Poole Hospital (140)</c:v>
                </c:pt>
                <c:pt idx="2">
                  <c:v>Royal Bournemouth Hospital (295)</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Poole Hospital (140)</c:v>
                </c:pt>
                <c:pt idx="2">
                  <c:v>Royal Bournemouth Hospital (295)</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(435)</c:v>
                </c:pt>
                <c:pt idx="1">
                  <c:v>Poole Hospital (140)</c:v>
                </c:pt>
                <c:pt idx="2">
                  <c:v>Royal Bournemouth Hospital (295)</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2.5057664717384824</c:v>
                </c:pt>
                <c:pt idx="1">
                  <c:v>3.0052883657775116</c:v>
                </c:pt>
                <c:pt idx="2">
                  <c:v>2.3983653454399674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Poole Hospital (133)</c:v>
                </c:pt>
                <c:pt idx="2">
                  <c:v>Royal Bournemouth Hospital (276)</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Poole Hospital (133)</c:v>
                </c:pt>
                <c:pt idx="2">
                  <c:v>Royal Bournemouth Hospital (276)</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Poole Hospital (133)</c:v>
                </c:pt>
                <c:pt idx="2">
                  <c:v>Royal Bournemouth Hospital (276)</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Poole Hospital (133)</c:v>
                </c:pt>
                <c:pt idx="2">
                  <c:v>Royal Bournemouth Hospital (276)</c:v>
                </c:pt>
                <c:pt idx="3">
                  <c:v>Macmillan Unit (-)</c:v>
                </c:pt>
              </c:strCache>
            </c:strRef>
          </c:cat>
          <c:val>
            <c:numRef>
              <c:f>Sheet1!$G$2:$G$5</c:f>
              <c:numCache>
                <c:formatCode>0.0;;</c:formatCode>
                <c:ptCount val="4"/>
                <c:pt idx="0">
                  <c:v>7.9156020439288488</c:v>
                </c:pt>
                <c:pt idx="1">
                  <c:v>8.3768721433212328</c:v>
                </c:pt>
                <c:pt idx="2">
                  <c:v>7.7117861539226018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Poole Hospital (133)</c:v>
                </c:pt>
                <c:pt idx="2">
                  <c:v>Royal Bournemouth Hospital (276)</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Poole Hospital (133)</c:v>
                </c:pt>
                <c:pt idx="2">
                  <c:v>Royal Bournemouth Hospital (276)</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Poole Hospital (133)</c:v>
                </c:pt>
                <c:pt idx="2">
                  <c:v>Royal Bournemouth Hospital (276)</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2.0843979560711512</c:v>
                </c:pt>
                <c:pt idx="1">
                  <c:v>1.6231278566787672</c:v>
                </c:pt>
                <c:pt idx="2">
                  <c:v>2.2882138460773982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(427)</c:v>
                </c:pt>
                <c:pt idx="1">
                  <c:v>Poole Hospital (137)</c:v>
                </c:pt>
                <c:pt idx="2">
                  <c:v>Royal Bournemouth Hospital (290)</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(427)</c:v>
                </c:pt>
                <c:pt idx="1">
                  <c:v>Poole Hospital (137)</c:v>
                </c:pt>
                <c:pt idx="2">
                  <c:v>Royal Bournemouth Hospital (290)</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(427)</c:v>
                </c:pt>
                <c:pt idx="1">
                  <c:v>Poole Hospital (137)</c:v>
                </c:pt>
                <c:pt idx="2">
                  <c:v>Royal Bournemouth Hospital (290)</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(427)</c:v>
                </c:pt>
                <c:pt idx="1">
                  <c:v>Poole Hospital (137)</c:v>
                </c:pt>
                <c:pt idx="2">
                  <c:v>Royal Bournemouth Hospital (290)</c:v>
                </c:pt>
                <c:pt idx="3">
                  <c:v>Macmillan Unit (-)</c:v>
                </c:pt>
              </c:strCache>
            </c:strRef>
          </c:cat>
          <c:val>
            <c:numRef>
              <c:f>Sheet1!$G$2:$G$5</c:f>
              <c:numCache>
                <c:formatCode>0.0;;</c:formatCode>
                <c:ptCount val="4"/>
                <c:pt idx="0">
                  <c:v>6.9998017268510084</c:v>
                </c:pt>
                <c:pt idx="1">
                  <c:v>6.7369773628891334</c:v>
                </c:pt>
                <c:pt idx="2">
                  <c:v>7.12036108872657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(427)</c:v>
                </c:pt>
                <c:pt idx="1">
                  <c:v>Poole Hospital (137)</c:v>
                </c:pt>
                <c:pt idx="2">
                  <c:v>Royal Bournemouth Hospital (290)</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(427)</c:v>
                </c:pt>
                <c:pt idx="1">
                  <c:v>Poole Hospital (137)</c:v>
                </c:pt>
                <c:pt idx="2">
                  <c:v>Royal Bournemouth Hospital (290)</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(427)</c:v>
                </c:pt>
                <c:pt idx="1">
                  <c:v>Poole Hospital (137)</c:v>
                </c:pt>
                <c:pt idx="2">
                  <c:v>Royal Bournemouth Hospital (290)</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3.0001982731489916</c:v>
                </c:pt>
                <c:pt idx="1">
                  <c:v>3.2630226371108666</c:v>
                </c:pt>
                <c:pt idx="2">
                  <c:v>2.87963891127343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(138)</c:v>
                </c:pt>
                <c:pt idx="2">
                  <c:v>Royal Bournemouth Hospital (293)</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(138)</c:v>
                </c:pt>
                <c:pt idx="2">
                  <c:v>Royal Bournemouth Hospital (293)</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(138)</c:v>
                </c:pt>
                <c:pt idx="2">
                  <c:v>Royal Bournemouth Hospital (293)</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(138)</c:v>
                </c:pt>
                <c:pt idx="2">
                  <c:v>Royal Bournemouth Hospital (293)</c:v>
                </c:pt>
                <c:pt idx="3">
                  <c:v>Macmillan Unit (-)</c:v>
                </c:pt>
              </c:strCache>
            </c:strRef>
          </c:cat>
          <c:val>
            <c:numRef>
              <c:f>Sheet1!$G$2:$G$5</c:f>
              <c:numCache>
                <c:formatCode>0.0;;</c:formatCode>
                <c:ptCount val="4"/>
                <c:pt idx="0">
                  <c:v>8.9101133982373586</c:v>
                </c:pt>
                <c:pt idx="1">
                  <c:v>8.9123360527333109</c:v>
                </c:pt>
                <c:pt idx="2">
                  <c:v>8.8813658192421467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(138)</c:v>
                </c:pt>
                <c:pt idx="2">
                  <c:v>Royal Bournemouth Hospital (293)</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(138)</c:v>
                </c:pt>
                <c:pt idx="2">
                  <c:v>Royal Bournemouth Hospital (293)</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(138)</c:v>
                </c:pt>
                <c:pt idx="2">
                  <c:v>Royal Bournemouth Hospital (293)</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1.0898866017626414</c:v>
                </c:pt>
                <c:pt idx="1">
                  <c:v>1.0876639472666891</c:v>
                </c:pt>
                <c:pt idx="2">
                  <c:v>1.1186341807578533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Poole Hospital (111)</c:v>
                </c:pt>
                <c:pt idx="2">
                  <c:v>Royal Bournemouth Hospital (256)</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Poole Hospital (111)</c:v>
                </c:pt>
                <c:pt idx="2">
                  <c:v>Royal Bournemouth Hospital (256)</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Poole Hospital (111)</c:v>
                </c:pt>
                <c:pt idx="2">
                  <c:v>Royal Bournemouth Hospital (256)</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Poole Hospital (111)</c:v>
                </c:pt>
                <c:pt idx="2">
                  <c:v>Royal Bournemouth Hospital (256)</c:v>
                </c:pt>
                <c:pt idx="3">
                  <c:v>Macmillan Unit (-)</c:v>
                </c:pt>
              </c:strCache>
            </c:strRef>
          </c:cat>
          <c:val>
            <c:numRef>
              <c:f>Sheet1!$G$2:$G$5</c:f>
              <c:numCache>
                <c:formatCode>0.0;;</c:formatCode>
                <c:ptCount val="4"/>
                <c:pt idx="0">
                  <c:v>7.6933944588680117</c:v>
                </c:pt>
                <c:pt idx="1">
                  <c:v>7.520198680350382</c:v>
                </c:pt>
                <c:pt idx="2">
                  <c:v>7.749699644098528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Poole Hospital (111)</c:v>
                </c:pt>
                <c:pt idx="2">
                  <c:v>Royal Bournemouth Hospital (256)</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Poole Hospital (111)</c:v>
                </c:pt>
                <c:pt idx="2">
                  <c:v>Royal Bournemouth Hospital (256)</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Poole Hospital (111)</c:v>
                </c:pt>
                <c:pt idx="2">
                  <c:v>Royal Bournemouth Hospital (256)</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2.3066055411319883</c:v>
                </c:pt>
                <c:pt idx="1">
                  <c:v>2.479801319649618</c:v>
                </c:pt>
                <c:pt idx="2">
                  <c:v>2.250300355901472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(135)</c:v>
                </c:pt>
                <c:pt idx="2">
                  <c:v>Royal Bournemouth Hospital (296)</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(135)</c:v>
                </c:pt>
                <c:pt idx="2">
                  <c:v>Royal Bournemouth Hospital (296)</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(135)</c:v>
                </c:pt>
                <c:pt idx="2">
                  <c:v>Royal Bournemouth Hospital (296)</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(135)</c:v>
                </c:pt>
                <c:pt idx="2">
                  <c:v>Royal Bournemouth Hospital (296)</c:v>
                </c:pt>
                <c:pt idx="3">
                  <c:v>Macmillan Unit (-)</c:v>
                </c:pt>
              </c:strCache>
            </c:strRef>
          </c:cat>
          <c:val>
            <c:numRef>
              <c:f>Sheet1!$G$2:$G$5</c:f>
              <c:numCache>
                <c:formatCode>0.0;;</c:formatCode>
                <c:ptCount val="4"/>
                <c:pt idx="0">
                  <c:v>9.5085049277958102</c:v>
                </c:pt>
                <c:pt idx="1">
                  <c:v>9.4620934634107652</c:v>
                </c:pt>
                <c:pt idx="2">
                  <c:v>9.5570867346418691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(135)</c:v>
                </c:pt>
                <c:pt idx="2">
                  <c:v>Royal Bournemouth Hospital (296)</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(135)</c:v>
                </c:pt>
                <c:pt idx="2">
                  <c:v>Royal Bournemouth Hospital (296)</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(431)</c:v>
                </c:pt>
                <c:pt idx="1">
                  <c:v>Poole Hospital (135)</c:v>
                </c:pt>
                <c:pt idx="2">
                  <c:v>Royal Bournemouth Hospital (296)</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0.49149507220418975</c:v>
                </c:pt>
                <c:pt idx="1">
                  <c:v>0.53790653658923482</c:v>
                </c:pt>
                <c:pt idx="2">
                  <c:v>0.44291326535813091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Poole Hospital (116)</c:v>
                </c:pt>
                <c:pt idx="2">
                  <c:v>Royal Bournemouth Hospital (235)</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Poole Hospital (116)</c:v>
                </c:pt>
                <c:pt idx="2">
                  <c:v>Royal Bournemouth Hospital (235)</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Poole Hospital (116)</c:v>
                </c:pt>
                <c:pt idx="2">
                  <c:v>Royal Bournemouth Hospital (235)</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Poole Hospital (116)</c:v>
                </c:pt>
                <c:pt idx="2">
                  <c:v>Royal Bournemouth Hospital (235)</c:v>
                </c:pt>
                <c:pt idx="3">
                  <c:v>Macmillan Unit (-)</c:v>
                </c:pt>
              </c:strCache>
            </c:strRef>
          </c:cat>
          <c:val>
            <c:numRef>
              <c:f>Sheet1!$G$2:$G$5</c:f>
              <c:numCache>
                <c:formatCode>0.0;;</c:formatCode>
                <c:ptCount val="4"/>
                <c:pt idx="0">
                  <c:v>8.6975650105680344</c:v>
                </c:pt>
                <c:pt idx="1">
                  <c:v>8.9082439085490055</c:v>
                </c:pt>
                <c:pt idx="2">
                  <c:v>8.5120218336769113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Poole Hospital (116)</c:v>
                </c:pt>
                <c:pt idx="2">
                  <c:v>Royal Bournemouth Hospital (235)</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Poole Hospital (116)</c:v>
                </c:pt>
                <c:pt idx="2">
                  <c:v>Royal Bournemouth Hospital (235)</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(351)</c:v>
                </c:pt>
                <c:pt idx="1">
                  <c:v>Poole Hospital (116)</c:v>
                </c:pt>
                <c:pt idx="2">
                  <c:v>Royal Bournemouth Hospital (235)</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1.3024349894319656</c:v>
                </c:pt>
                <c:pt idx="1">
                  <c:v>1.0917560914509945</c:v>
                </c:pt>
                <c:pt idx="2">
                  <c:v>1.4879781663230887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Poole Hospital (129)</c:v>
                </c:pt>
                <c:pt idx="2">
                  <c:v>Royal Bournemouth Hospital (257)</c:v>
                </c:pt>
                <c:pt idx="3">
                  <c:v>Macmillan Unit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Poole Hospital (129)</c:v>
                </c:pt>
                <c:pt idx="2">
                  <c:v>Royal Bournemouth Hospital (257)</c:v>
                </c:pt>
                <c:pt idx="3">
                  <c:v>Macmillan Unit (-)</c:v>
                </c:pt>
              </c:strCache>
            </c:strRef>
          </c:cat>
          <c:val>
            <c:numRef>
              <c:f>Sheet1!$E$2:$E$5</c:f>
              <c:numCache>
                <c:formatCode>0.0;;</c:formatCode>
                <c:ptCount val="4"/>
                <c:pt idx="0">
                  <c:v>0</c:v>
                </c:pt>
                <c:pt idx="1">
                  <c:v>0</c:v>
                </c:pt>
                <c:pt idx="2">
                  <c:v>7.7472182709258188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Poole Hospital (129)</c:v>
                </c:pt>
                <c:pt idx="2">
                  <c:v>Royal Bournemouth Hospital (257)</c:v>
                </c:pt>
                <c:pt idx="3">
                  <c:v>Macmillan Unit (-)</c:v>
                </c:pt>
              </c:strCache>
            </c:strRef>
          </c:cat>
          <c:val>
            <c:numRef>
              <c:f>Sheet1!$F$2:$F$5</c:f>
              <c:numCache>
                <c:formatCode>0.0;;</c:formatCode>
                <c:ptCount val="4"/>
                <c:pt idx="0">
                  <c:v>7.9164731890827396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Poole Hospital (129)</c:v>
                </c:pt>
                <c:pt idx="2">
                  <c:v>Royal Bournemouth Hospital (257)</c:v>
                </c:pt>
                <c:pt idx="3">
                  <c:v>Macmillan Unit (-)</c:v>
                </c:pt>
              </c:strCache>
            </c:strRef>
          </c:cat>
          <c:val>
            <c:numRef>
              <c:f>Sheet1!$G$2:$G$5</c:f>
              <c:numCache>
                <c:formatCode>0.0;;</c:formatCode>
                <c:ptCount val="4"/>
                <c:pt idx="0">
                  <c:v>0</c:v>
                </c:pt>
                <c:pt idx="1">
                  <c:v>7.9654418149862707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Poole Hospital (129)</c:v>
                </c:pt>
                <c:pt idx="2">
                  <c:v>Royal Bournemouth Hospital (257)</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Poole Hospital (129)</c:v>
                </c:pt>
                <c:pt idx="2">
                  <c:v>Royal Bournemouth Hospital (257)</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(386)</c:v>
                </c:pt>
                <c:pt idx="1">
                  <c:v>Poole Hospital (129)</c:v>
                </c:pt>
                <c:pt idx="2">
                  <c:v>Royal Bournemouth Hospital (257)</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2.0835268109172604</c:v>
                </c:pt>
                <c:pt idx="1">
                  <c:v>2.0345581850137293</c:v>
                </c:pt>
                <c:pt idx="2">
                  <c:v>2.2527817290741812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(42)</c:v>
                </c:pt>
                <c:pt idx="3">
                  <c:v>Macmillan Unit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(42)</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(42)</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(42)</c:v>
                </c:pt>
                <c:pt idx="3">
                  <c:v>Macmillan Unit (-)</c:v>
                </c:pt>
              </c:strCache>
            </c:strRef>
          </c:cat>
          <c:val>
            <c:numRef>
              <c:f>Sheet1!$G$2:$G$5</c:f>
              <c:numCache>
                <c:formatCode>0.0;;</c:formatCode>
                <c:ptCount val="4"/>
                <c:pt idx="0">
                  <c:v>8.9213164500035056</c:v>
                </c:pt>
                <c:pt idx="1">
                  <c:v>0</c:v>
                </c:pt>
                <c:pt idx="2">
                  <c:v>8.7518134545612938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(42)</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(42)</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(42)</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1.0786835499964944</c:v>
                </c:pt>
                <c:pt idx="1">
                  <c:v>0</c:v>
                </c:pt>
                <c:pt idx="2">
                  <c:v>1.2481865454387062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(43)</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(43)</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(43)</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(43)</c:v>
                </c:pt>
                <c:pt idx="3">
                  <c:v>Macmillan Unit (-)</c:v>
                </c:pt>
              </c:strCache>
            </c:strRef>
          </c:cat>
          <c:val>
            <c:numRef>
              <c:f>Sheet1!$G$2:$G$5</c:f>
              <c:numCache>
                <c:formatCode>0.0;;</c:formatCode>
                <c:ptCount val="4"/>
                <c:pt idx="0">
                  <c:v>8.1916255694952032</c:v>
                </c:pt>
                <c:pt idx="1">
                  <c:v>0</c:v>
                </c:pt>
                <c:pt idx="2">
                  <c:v>7.694468904722215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(43)</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(43)</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Poole Hospital (-)</c:v>
                </c:pt>
                <c:pt idx="2">
                  <c:v>Royal Bournemouth Hospital (43)</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1.8083744305047968</c:v>
                </c:pt>
                <c:pt idx="1">
                  <c:v>0</c:v>
                </c:pt>
                <c:pt idx="2">
                  <c:v>2.305531095277785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c:v>
                </c:pt>
                <c:pt idx="3">
                  <c:v>Macmillan Unit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c:v>
                </c:pt>
                <c:pt idx="3">
                  <c:v>Macmillan Unit (-)</c:v>
                </c:pt>
              </c:strCache>
            </c:strRef>
          </c:cat>
          <c:val>
            <c:numRef>
              <c:f>Sheet1!$G$2:$G$5</c:f>
              <c:numCache>
                <c:formatCode>0.0;;</c:formatCode>
                <c:ptCount val="4"/>
                <c:pt idx="0">
                  <c:v>8.0374189809495231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1.9625810190504769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Poole Hospital (43)</c:v>
                </c:pt>
                <c:pt idx="2">
                  <c:v>Royal Bournemouth Hospital (107)</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Poole Hospital (43)</c:v>
                </c:pt>
                <c:pt idx="2">
                  <c:v>Royal Bournemouth Hospital (107)</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Poole Hospital (43)</c:v>
                </c:pt>
                <c:pt idx="2">
                  <c:v>Royal Bournemouth Hospital (107)</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Poole Hospital (43)</c:v>
                </c:pt>
                <c:pt idx="2">
                  <c:v>Royal Bournemouth Hospital (107)</c:v>
                </c:pt>
                <c:pt idx="3">
                  <c:v>Macmillan Unit (-)</c:v>
                </c:pt>
              </c:strCache>
            </c:strRef>
          </c:cat>
          <c:val>
            <c:numRef>
              <c:f>Sheet1!$G$2:$G$5</c:f>
              <c:numCache>
                <c:formatCode>0.0;;</c:formatCode>
                <c:ptCount val="4"/>
                <c:pt idx="0">
                  <c:v>8.4339110791772178</c:v>
                </c:pt>
                <c:pt idx="1">
                  <c:v>8.1331411612898723</c:v>
                </c:pt>
                <c:pt idx="2">
                  <c:v>8.2410681662063254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Poole Hospital (43)</c:v>
                </c:pt>
                <c:pt idx="2">
                  <c:v>Royal Bournemouth Hospital (107)</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Poole Hospital (43)</c:v>
                </c:pt>
                <c:pt idx="2">
                  <c:v>Royal Bournemouth Hospital (107)</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(150)</c:v>
                </c:pt>
                <c:pt idx="1">
                  <c:v>Poole Hospital (43)</c:v>
                </c:pt>
                <c:pt idx="2">
                  <c:v>Royal Bournemouth Hospital (107)</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1.5660889208227822</c:v>
                </c:pt>
                <c:pt idx="1">
                  <c:v>1.8668588387101277</c:v>
                </c:pt>
                <c:pt idx="2">
                  <c:v>1.7589318337936746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Poole Hospital (-)</c:v>
                </c:pt>
                <c:pt idx="2">
                  <c:v>Royal Bournemouth Hospital (68)</c:v>
                </c:pt>
                <c:pt idx="3">
                  <c:v>Macmillan Unit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Poole Hospital (-)</c:v>
                </c:pt>
                <c:pt idx="2">
                  <c:v>Royal Bournemouth Hospital (68)</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Poole Hospital (-)</c:v>
                </c:pt>
                <c:pt idx="2">
                  <c:v>Royal Bournemouth Hospital (68)</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Poole Hospital (-)</c:v>
                </c:pt>
                <c:pt idx="2">
                  <c:v>Royal Bournemouth Hospital (68)</c:v>
                </c:pt>
                <c:pt idx="3">
                  <c:v>Macmillan Unit (-)</c:v>
                </c:pt>
              </c:strCache>
            </c:strRef>
          </c:cat>
          <c:val>
            <c:numRef>
              <c:f>Sheet1!$G$2:$G$5</c:f>
              <c:numCache>
                <c:formatCode>0.0;;</c:formatCode>
                <c:ptCount val="4"/>
                <c:pt idx="0">
                  <c:v>7.7859813293828486</c:v>
                </c:pt>
                <c:pt idx="1">
                  <c:v>0</c:v>
                </c:pt>
                <c:pt idx="2">
                  <c:v>7.2624089711815714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Poole Hospital (-)</c:v>
                </c:pt>
                <c:pt idx="2">
                  <c:v>Royal Bournemouth Hospital (68)</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Poole Hospital (-)</c:v>
                </c:pt>
                <c:pt idx="2">
                  <c:v>Royal Bournemouth Hospital (68)</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(97)</c:v>
                </c:pt>
                <c:pt idx="1">
                  <c:v>Poole Hospital (-)</c:v>
                </c:pt>
                <c:pt idx="2">
                  <c:v>Royal Bournemouth Hospital (68)</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2.2140186706171514</c:v>
                </c:pt>
                <c:pt idx="1">
                  <c:v>0</c:v>
                </c:pt>
                <c:pt idx="2">
                  <c:v>2.7375910288184286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Poole Hospital (-)</c:v>
                </c:pt>
                <c:pt idx="2">
                  <c:v>Royal Bournemouth Hospital (54)</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Poole Hospital (-)</c:v>
                </c:pt>
                <c:pt idx="2">
                  <c:v>Royal Bournemouth Hospital (54)</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Poole Hospital (-)</c:v>
                </c:pt>
                <c:pt idx="2">
                  <c:v>Royal Bournemouth Hospital (54)</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Poole Hospital (-)</c:v>
                </c:pt>
                <c:pt idx="2">
                  <c:v>Royal Bournemouth Hospital (54)</c:v>
                </c:pt>
                <c:pt idx="3">
                  <c:v>Macmillan Unit (-)</c:v>
                </c:pt>
              </c:strCache>
            </c:strRef>
          </c:cat>
          <c:val>
            <c:numRef>
              <c:f>Sheet1!$G$2:$G$5</c:f>
              <c:numCache>
                <c:formatCode>0.0;;</c:formatCode>
                <c:ptCount val="4"/>
                <c:pt idx="0">
                  <c:v>6.1886892905157698</c:v>
                </c:pt>
                <c:pt idx="1">
                  <c:v>0</c:v>
                </c:pt>
                <c:pt idx="2">
                  <c:v>6.6653103498931676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Poole Hospital (-)</c:v>
                </c:pt>
                <c:pt idx="2">
                  <c:v>Royal Bournemouth Hospital (54)</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Poole Hospital (-)</c:v>
                </c:pt>
                <c:pt idx="2">
                  <c:v>Royal Bournemouth Hospital (54)</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(73)</c:v>
                </c:pt>
                <c:pt idx="1">
                  <c:v>Poole Hospital (-)</c:v>
                </c:pt>
                <c:pt idx="2">
                  <c:v>Royal Bournemouth Hospital (54)</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3.8113107094842302</c:v>
                </c:pt>
                <c:pt idx="1">
                  <c:v>0</c:v>
                </c:pt>
                <c:pt idx="2">
                  <c:v>3.3346896501068324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(30)</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(30)</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(30)</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(30)</c:v>
                </c:pt>
                <c:pt idx="3">
                  <c:v>Macmillan Unit (-)</c:v>
                </c:pt>
              </c:strCache>
            </c:strRef>
          </c:cat>
          <c:val>
            <c:numRef>
              <c:f>Sheet1!$G$2:$G$5</c:f>
              <c:numCache>
                <c:formatCode>0.0;;</c:formatCode>
                <c:ptCount val="4"/>
                <c:pt idx="0">
                  <c:v>6.0229633409403789</c:v>
                </c:pt>
                <c:pt idx="1">
                  <c:v>0</c:v>
                </c:pt>
                <c:pt idx="2">
                  <c:v>6.1693314179564158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(30)</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(30)</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c:v>
                </c:pt>
                <c:pt idx="1">
                  <c:v>Poole Hospital (-)</c:v>
                </c:pt>
                <c:pt idx="2">
                  <c:v>Royal Bournemouth Hospital (30)</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3.9770366590596211</c:v>
                </c:pt>
                <c:pt idx="1">
                  <c:v>0</c:v>
                </c:pt>
                <c:pt idx="2">
                  <c:v>3.8306685820435842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Poole Hospital (-)</c:v>
                </c:pt>
                <c:pt idx="2">
                  <c:v>Royal Bournemouth Hospital (32)</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Poole Hospital (-)</c:v>
                </c:pt>
                <c:pt idx="2">
                  <c:v>Royal Bournemouth Hospital (32)</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Poole Hospital (-)</c:v>
                </c:pt>
                <c:pt idx="2">
                  <c:v>Royal Bournemouth Hospital (32)</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Poole Hospital (-)</c:v>
                </c:pt>
                <c:pt idx="2">
                  <c:v>Royal Bournemouth Hospital (32)</c:v>
                </c:pt>
                <c:pt idx="3">
                  <c:v>Macmillan Unit (-)</c:v>
                </c:pt>
              </c:strCache>
            </c:strRef>
          </c:cat>
          <c:val>
            <c:numRef>
              <c:f>Sheet1!$G$2:$G$5</c:f>
              <c:numCache>
                <c:formatCode>0.0;;</c:formatCode>
                <c:ptCount val="4"/>
                <c:pt idx="0">
                  <c:v>6.6093249053492178</c:v>
                </c:pt>
                <c:pt idx="1">
                  <c:v>0</c:v>
                </c:pt>
                <c:pt idx="2">
                  <c:v>6.635733112291911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Poole Hospital (-)</c:v>
                </c:pt>
                <c:pt idx="2">
                  <c:v>Royal Bournemouth Hospital (32)</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Poole Hospital (-)</c:v>
                </c:pt>
                <c:pt idx="2">
                  <c:v>Royal Bournemouth Hospital (32)</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Poole Hospital (-)</c:v>
                </c:pt>
                <c:pt idx="2">
                  <c:v>Royal Bournemouth Hospital (32)</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3.3906750946507822</c:v>
                </c:pt>
                <c:pt idx="1">
                  <c:v>0</c:v>
                </c:pt>
                <c:pt idx="2">
                  <c:v>3.364266887708089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Poole Hospital (128)</c:v>
                </c:pt>
                <c:pt idx="2">
                  <c:v>Royal Bournemouth Hospital (290)</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Poole Hospital (128)</c:v>
                </c:pt>
                <c:pt idx="2">
                  <c:v>Royal Bournemouth Hospital (290)</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Poole Hospital (128)</c:v>
                </c:pt>
                <c:pt idx="2">
                  <c:v>Royal Bournemouth Hospital (290)</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Poole Hospital (128)</c:v>
                </c:pt>
                <c:pt idx="2">
                  <c:v>Royal Bournemouth Hospital (290)</c:v>
                </c:pt>
                <c:pt idx="3">
                  <c:v>Macmillan Unit (-)</c:v>
                </c:pt>
              </c:strCache>
            </c:strRef>
          </c:cat>
          <c:val>
            <c:numRef>
              <c:f>Sheet1!$G$2:$G$5</c:f>
              <c:numCache>
                <c:formatCode>0.0;;</c:formatCode>
                <c:ptCount val="4"/>
                <c:pt idx="0">
                  <c:v>6.5448902320477078</c:v>
                </c:pt>
                <c:pt idx="1">
                  <c:v>6.4281960693645983</c:v>
                </c:pt>
                <c:pt idx="2">
                  <c:v>6.574325585460346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Poole Hospital (128)</c:v>
                </c:pt>
                <c:pt idx="2">
                  <c:v>Royal Bournemouth Hospital (290)</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Poole Hospital (128)</c:v>
                </c:pt>
                <c:pt idx="2">
                  <c:v>Royal Bournemouth Hospital (290)</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(418)</c:v>
                </c:pt>
                <c:pt idx="1">
                  <c:v>Poole Hospital (128)</c:v>
                </c:pt>
                <c:pt idx="2">
                  <c:v>Royal Bournemouth Hospital (290)</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3.4551097679522922</c:v>
                </c:pt>
                <c:pt idx="1">
                  <c:v>3.5718039306354017</c:v>
                </c:pt>
                <c:pt idx="2">
                  <c:v>3.425674414539654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Poole Hospital (98)</c:v>
                </c:pt>
                <c:pt idx="2">
                  <c:v>Royal Bournemouth Hospital (212)</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Poole Hospital (98)</c:v>
                </c:pt>
                <c:pt idx="2">
                  <c:v>Royal Bournemouth Hospital (212)</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Poole Hospital (98)</c:v>
                </c:pt>
                <c:pt idx="2">
                  <c:v>Royal Bournemouth Hospital (212)</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Poole Hospital (98)</c:v>
                </c:pt>
                <c:pt idx="2">
                  <c:v>Royal Bournemouth Hospital (212)</c:v>
                </c:pt>
                <c:pt idx="3">
                  <c:v>Macmillan Unit (-)</c:v>
                </c:pt>
              </c:strCache>
            </c:strRef>
          </c:cat>
          <c:val>
            <c:numRef>
              <c:f>Sheet1!$G$2:$G$5</c:f>
              <c:numCache>
                <c:formatCode>0.0;;</c:formatCode>
                <c:ptCount val="4"/>
                <c:pt idx="0">
                  <c:v>5.4858838483691983</c:v>
                </c:pt>
                <c:pt idx="1">
                  <c:v>5.42077057144403</c:v>
                </c:pt>
                <c:pt idx="2">
                  <c:v>5.3526096395336573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Poole Hospital (98)</c:v>
                </c:pt>
                <c:pt idx="2">
                  <c:v>Royal Bournemouth Hospital (212)</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Poole Hospital (98)</c:v>
                </c:pt>
                <c:pt idx="2">
                  <c:v>Royal Bournemouth Hospital (212)</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(310)</c:v>
                </c:pt>
                <c:pt idx="1">
                  <c:v>Poole Hospital (98)</c:v>
                </c:pt>
                <c:pt idx="2">
                  <c:v>Royal Bournemouth Hospital (212)</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4.5141161516308017</c:v>
                </c:pt>
                <c:pt idx="1">
                  <c:v>4.57922942855597</c:v>
                </c:pt>
                <c:pt idx="2">
                  <c:v>4.6473903604663427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(157)</c:v>
                </c:pt>
                <c:pt idx="1">
                  <c:v>Poole Hospital (51)</c:v>
                </c:pt>
                <c:pt idx="2">
                  <c:v>Royal Bournemouth Hospital (106)</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(157)</c:v>
                </c:pt>
                <c:pt idx="1">
                  <c:v>Poole Hospital (51)</c:v>
                </c:pt>
                <c:pt idx="2">
                  <c:v>Royal Bournemouth Hospital (106)</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(157)</c:v>
                </c:pt>
                <c:pt idx="1">
                  <c:v>Poole Hospital (51)</c:v>
                </c:pt>
                <c:pt idx="2">
                  <c:v>Royal Bournemouth Hospital (106)</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(157)</c:v>
                </c:pt>
                <c:pt idx="1">
                  <c:v>Poole Hospital (51)</c:v>
                </c:pt>
                <c:pt idx="2">
                  <c:v>Royal Bournemouth Hospital (106)</c:v>
                </c:pt>
                <c:pt idx="3">
                  <c:v>Macmillan Unit (-)</c:v>
                </c:pt>
              </c:strCache>
            </c:strRef>
          </c:cat>
          <c:val>
            <c:numRef>
              <c:f>Sheet1!$G$2:$G$5</c:f>
              <c:numCache>
                <c:formatCode>0.0;;</c:formatCode>
                <c:ptCount val="4"/>
                <c:pt idx="0">
                  <c:v>8.3739887100543982</c:v>
                </c:pt>
                <c:pt idx="1">
                  <c:v>8.3822359418968677</c:v>
                </c:pt>
                <c:pt idx="2">
                  <c:v>8.4467714584522291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(157)</c:v>
                </c:pt>
                <c:pt idx="1">
                  <c:v>Poole Hospital (51)</c:v>
                </c:pt>
                <c:pt idx="2">
                  <c:v>Royal Bournemouth Hospital (106)</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(157)</c:v>
                </c:pt>
                <c:pt idx="1">
                  <c:v>Poole Hospital (51)</c:v>
                </c:pt>
                <c:pt idx="2">
                  <c:v>Royal Bournemouth Hospital (106)</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(157)</c:v>
                </c:pt>
                <c:pt idx="1">
                  <c:v>Poole Hospital (51)</c:v>
                </c:pt>
                <c:pt idx="2">
                  <c:v>Royal Bournemouth Hospital (106)</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1.6260112899456018</c:v>
                </c:pt>
                <c:pt idx="1">
                  <c:v>1.6177640581031323</c:v>
                </c:pt>
                <c:pt idx="2">
                  <c:v>1.5532285415477709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(139)</c:v>
                </c:pt>
                <c:pt idx="2">
                  <c:v>Royal Bournemouth Hospital (298)</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(139)</c:v>
                </c:pt>
                <c:pt idx="2">
                  <c:v>Royal Bournemouth Hospital (298)</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(139)</c:v>
                </c:pt>
                <c:pt idx="2">
                  <c:v>Royal Bournemouth Hospital (298)</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(139)</c:v>
                </c:pt>
                <c:pt idx="2">
                  <c:v>Royal Bournemouth Hospital (298)</c:v>
                </c:pt>
                <c:pt idx="3">
                  <c:v>Macmillan Unit (-)</c:v>
                </c:pt>
              </c:strCache>
            </c:strRef>
          </c:cat>
          <c:val>
            <c:numRef>
              <c:f>Sheet1!$G$2:$G$5</c:f>
              <c:numCache>
                <c:formatCode>0.0;;</c:formatCode>
                <c:ptCount val="4"/>
                <c:pt idx="0">
                  <c:v>6.8308691456590527</c:v>
                </c:pt>
                <c:pt idx="1">
                  <c:v>7.0634832165646504</c:v>
                </c:pt>
                <c:pt idx="2">
                  <c:v>6.797542007139473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(139)</c:v>
                </c:pt>
                <c:pt idx="2">
                  <c:v>Royal Bournemouth Hospital (298)</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(139)</c:v>
                </c:pt>
                <c:pt idx="2">
                  <c:v>Royal Bournemouth Hospital (298)</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Poole Hospital (139)</c:v>
                </c:pt>
                <c:pt idx="2">
                  <c:v>Royal Bournemouth Hospital (298)</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3.1691308543409473</c:v>
                </c:pt>
                <c:pt idx="1">
                  <c:v>2.9365167834353496</c:v>
                </c:pt>
                <c:pt idx="2">
                  <c:v>3.202457992860527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Poole Hospital (134)</c:v>
                </c:pt>
                <c:pt idx="2">
                  <c:v>Royal Bournemouth Hospital (274)</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Poole Hospital (134)</c:v>
                </c:pt>
                <c:pt idx="2">
                  <c:v>Royal Bournemouth Hospital (274)</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Poole Hospital (134)</c:v>
                </c:pt>
                <c:pt idx="2">
                  <c:v>Royal Bournemouth Hospital (274)</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Poole Hospital (134)</c:v>
                </c:pt>
                <c:pt idx="2">
                  <c:v>Royal Bournemouth Hospital (274)</c:v>
                </c:pt>
                <c:pt idx="3">
                  <c:v>Macmillan Unit (-)</c:v>
                </c:pt>
              </c:strCache>
            </c:strRef>
          </c:cat>
          <c:val>
            <c:numRef>
              <c:f>Sheet1!$G$2:$G$5</c:f>
              <c:numCache>
                <c:formatCode>0.0;;</c:formatCode>
                <c:ptCount val="4"/>
                <c:pt idx="0">
                  <c:v>7.7758273411539776</c:v>
                </c:pt>
                <c:pt idx="1">
                  <c:v>7.9664645835807981</c:v>
                </c:pt>
                <c:pt idx="2">
                  <c:v>7.6839597680848986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Poole Hospital (134)</c:v>
                </c:pt>
                <c:pt idx="2">
                  <c:v>Royal Bournemouth Hospital (274)</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Poole Hospital (134)</c:v>
                </c:pt>
                <c:pt idx="2">
                  <c:v>Royal Bournemouth Hospital (274)</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Poole Hospital (134)</c:v>
                </c:pt>
                <c:pt idx="2">
                  <c:v>Royal Bournemouth Hospital (274)</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2.2241726588460224</c:v>
                </c:pt>
                <c:pt idx="1">
                  <c:v>2.0335354164192019</c:v>
                </c:pt>
                <c:pt idx="2">
                  <c:v>2.3160402319151014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Poole Hospital (101)</c:v>
                </c:pt>
                <c:pt idx="2">
                  <c:v>Royal Bournemouth Hospital (205)</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Poole Hospital (101)</c:v>
                </c:pt>
                <c:pt idx="2">
                  <c:v>Royal Bournemouth Hospital (205)</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Poole Hospital (101)</c:v>
                </c:pt>
                <c:pt idx="2">
                  <c:v>Royal Bournemouth Hospital (205)</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Poole Hospital (101)</c:v>
                </c:pt>
                <c:pt idx="2">
                  <c:v>Royal Bournemouth Hospital (205)</c:v>
                </c:pt>
                <c:pt idx="3">
                  <c:v>Macmillan Unit (-)</c:v>
                </c:pt>
              </c:strCache>
            </c:strRef>
          </c:cat>
          <c:val>
            <c:numRef>
              <c:f>Sheet1!$G$2:$G$5</c:f>
              <c:numCache>
                <c:formatCode>0.0;;</c:formatCode>
                <c:ptCount val="4"/>
                <c:pt idx="0">
                  <c:v>8.9305373535665318</c:v>
                </c:pt>
                <c:pt idx="1">
                  <c:v>8.9277908044380201</c:v>
                </c:pt>
                <c:pt idx="2">
                  <c:v>8.9700677508743176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Poole Hospital (101)</c:v>
                </c:pt>
                <c:pt idx="2">
                  <c:v>Royal Bournemouth Hospital (205)</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Poole Hospital (101)</c:v>
                </c:pt>
                <c:pt idx="2">
                  <c:v>Royal Bournemouth Hospital (205)</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Poole Hospital (101)</c:v>
                </c:pt>
                <c:pt idx="2">
                  <c:v>Royal Bournemouth Hospital (205)</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1.0694626464334682</c:v>
                </c:pt>
                <c:pt idx="1">
                  <c:v>1.0722091955619799</c:v>
                </c:pt>
                <c:pt idx="2">
                  <c:v>1.0299322491256824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Poole Hospital (83)</c:v>
                </c:pt>
                <c:pt idx="2">
                  <c:v>Royal Bournemouth Hospital (165)</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Poole Hospital (83)</c:v>
                </c:pt>
                <c:pt idx="2">
                  <c:v>Royal Bournemouth Hospital (165)</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Poole Hospital (83)</c:v>
                </c:pt>
                <c:pt idx="2">
                  <c:v>Royal Bournemouth Hospital (165)</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Poole Hospital (83)</c:v>
                </c:pt>
                <c:pt idx="2">
                  <c:v>Royal Bournemouth Hospital (165)</c:v>
                </c:pt>
                <c:pt idx="3">
                  <c:v>Macmillan Unit (-)</c:v>
                </c:pt>
              </c:strCache>
            </c:strRef>
          </c:cat>
          <c:val>
            <c:numRef>
              <c:f>Sheet1!$G$2:$G$5</c:f>
              <c:numCache>
                <c:formatCode>0.0;;</c:formatCode>
                <c:ptCount val="4"/>
                <c:pt idx="0">
                  <c:v>6.1804832745606246</c:v>
                </c:pt>
                <c:pt idx="1">
                  <c:v>6.4373985123398096</c:v>
                </c:pt>
                <c:pt idx="2">
                  <c:v>6.0675170896349186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Poole Hospital (83)</c:v>
                </c:pt>
                <c:pt idx="2">
                  <c:v>Royal Bournemouth Hospital (165)</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Poole Hospital (83)</c:v>
                </c:pt>
                <c:pt idx="2">
                  <c:v>Royal Bournemouth Hospital (165)</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Poole Hospital (83)</c:v>
                </c:pt>
                <c:pt idx="2">
                  <c:v>Royal Bournemouth Hospital (165)</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3.8195167254393754</c:v>
                </c:pt>
                <c:pt idx="1">
                  <c:v>3.5626014876601904</c:v>
                </c:pt>
                <c:pt idx="2">
                  <c:v>3.9324829103650814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Poole Hospital (100)</c:v>
                </c:pt>
                <c:pt idx="2">
                  <c:v>Royal Bournemouth Hospital (208)</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Poole Hospital (100)</c:v>
                </c:pt>
                <c:pt idx="2">
                  <c:v>Royal Bournemouth Hospital (208)</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Poole Hospital (100)</c:v>
                </c:pt>
                <c:pt idx="2">
                  <c:v>Royal Bournemouth Hospital (208)</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Poole Hospital (100)</c:v>
                </c:pt>
                <c:pt idx="2">
                  <c:v>Royal Bournemouth Hospital (208)</c:v>
                </c:pt>
                <c:pt idx="3">
                  <c:v>Macmillan Unit (-)</c:v>
                </c:pt>
              </c:strCache>
            </c:strRef>
          </c:cat>
          <c:val>
            <c:numRef>
              <c:f>Sheet1!$G$2:$G$5</c:f>
              <c:numCache>
                <c:formatCode>0.0;;</c:formatCode>
                <c:ptCount val="4"/>
                <c:pt idx="0">
                  <c:v>4.6982826474693962</c:v>
                </c:pt>
                <c:pt idx="1">
                  <c:v>4.7843522165790224</c:v>
                </c:pt>
                <c:pt idx="2">
                  <c:v>4.6859105956900651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Poole Hospital (100)</c:v>
                </c:pt>
                <c:pt idx="2">
                  <c:v>Royal Bournemouth Hospital (208)</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Poole Hospital (100)</c:v>
                </c:pt>
                <c:pt idx="2">
                  <c:v>Royal Bournemouth Hospital (208)</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Poole Hospital (100)</c:v>
                </c:pt>
                <c:pt idx="2">
                  <c:v>Royal Bournemouth Hospital (208)</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5.3017173525306038</c:v>
                </c:pt>
                <c:pt idx="1">
                  <c:v>5.2156477834209776</c:v>
                </c:pt>
                <c:pt idx="2">
                  <c:v>5.3140894043099349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Poole Hospital (122)</c:v>
                </c:pt>
                <c:pt idx="2">
                  <c:v>Royal Bournemouth Hospital (261)</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Poole Hospital (122)</c:v>
                </c:pt>
                <c:pt idx="2">
                  <c:v>Royal Bournemouth Hospital (261)</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Poole Hospital (122)</c:v>
                </c:pt>
                <c:pt idx="2">
                  <c:v>Royal Bournemouth Hospital (261)</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Poole Hospital (122)</c:v>
                </c:pt>
                <c:pt idx="2">
                  <c:v>Royal Bournemouth Hospital (261)</c:v>
                </c:pt>
                <c:pt idx="3">
                  <c:v>Macmillan Unit (-)</c:v>
                </c:pt>
              </c:strCache>
            </c:strRef>
          </c:cat>
          <c:val>
            <c:numRef>
              <c:f>Sheet1!$G$2:$G$5</c:f>
              <c:numCache>
                <c:formatCode>0.0;;</c:formatCode>
                <c:ptCount val="4"/>
                <c:pt idx="0">
                  <c:v>6.829493145783375</c:v>
                </c:pt>
                <c:pt idx="1">
                  <c:v>7.4169537706741338</c:v>
                </c:pt>
                <c:pt idx="2">
                  <c:v>6.5393431651176757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Poole Hospital (122)</c:v>
                </c:pt>
                <c:pt idx="2">
                  <c:v>Royal Bournemouth Hospital (261)</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Poole Hospital (122)</c:v>
                </c:pt>
                <c:pt idx="2">
                  <c:v>Royal Bournemouth Hospital (261)</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Poole Hospital (122)</c:v>
                </c:pt>
                <c:pt idx="2">
                  <c:v>Royal Bournemouth Hospital (261)</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3.170506854216625</c:v>
                </c:pt>
                <c:pt idx="1">
                  <c:v>2.5830462293258662</c:v>
                </c:pt>
                <c:pt idx="2">
                  <c:v>3.4606568348823243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Poole Hospital (124)</c:v>
                </c:pt>
                <c:pt idx="2">
                  <c:v>Royal Bournemouth Hospital (272)</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Poole Hospital (124)</c:v>
                </c:pt>
                <c:pt idx="2">
                  <c:v>Royal Bournemouth Hospital (272)</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Poole Hospital (124)</c:v>
                </c:pt>
                <c:pt idx="2">
                  <c:v>Royal Bournemouth Hospital (272)</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Poole Hospital (124)</c:v>
                </c:pt>
                <c:pt idx="2">
                  <c:v>Royal Bournemouth Hospital (272)</c:v>
                </c:pt>
                <c:pt idx="3">
                  <c:v>Macmillan Unit (-)</c:v>
                </c:pt>
              </c:strCache>
            </c:strRef>
          </c:cat>
          <c:val>
            <c:numRef>
              <c:f>Sheet1!$G$2:$G$5</c:f>
              <c:numCache>
                <c:formatCode>0.0;;</c:formatCode>
                <c:ptCount val="4"/>
                <c:pt idx="0">
                  <c:v>7.4550135128297059</c:v>
                </c:pt>
                <c:pt idx="1">
                  <c:v>7.4832869341449593</c:v>
                </c:pt>
                <c:pt idx="2">
                  <c:v>7.3656495983791066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Poole Hospital (124)</c:v>
                </c:pt>
                <c:pt idx="2">
                  <c:v>Royal Bournemouth Hospital (272)</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Poole Hospital (124)</c:v>
                </c:pt>
                <c:pt idx="2">
                  <c:v>Royal Bournemouth Hospital (272)</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(396)</c:v>
                </c:pt>
                <c:pt idx="1">
                  <c:v>Poole Hospital (124)</c:v>
                </c:pt>
                <c:pt idx="2">
                  <c:v>Royal Bournemouth Hospital (272)</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2.5449864871702941</c:v>
                </c:pt>
                <c:pt idx="1">
                  <c:v>2.5167130658550407</c:v>
                </c:pt>
                <c:pt idx="2">
                  <c:v>2.6343504016208934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Poole Hospital (67)</c:v>
                </c:pt>
                <c:pt idx="2">
                  <c:v>Royal Bournemouth Hospital (153)</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Poole Hospital (67)</c:v>
                </c:pt>
                <c:pt idx="2">
                  <c:v>Royal Bournemouth Hospital (153)</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Poole Hospital (67)</c:v>
                </c:pt>
                <c:pt idx="2">
                  <c:v>Royal Bournemouth Hospital (153)</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Poole Hospital (67)</c:v>
                </c:pt>
                <c:pt idx="2">
                  <c:v>Royal Bournemouth Hospital (153)</c:v>
                </c:pt>
                <c:pt idx="3">
                  <c:v>Macmillan Unit (-)</c:v>
                </c:pt>
              </c:strCache>
            </c:strRef>
          </c:cat>
          <c:val>
            <c:numRef>
              <c:f>Sheet1!$G$2:$G$5</c:f>
              <c:numCache>
                <c:formatCode>0.0;;</c:formatCode>
                <c:ptCount val="4"/>
                <c:pt idx="0">
                  <c:v>7.8947867452125013</c:v>
                </c:pt>
                <c:pt idx="1">
                  <c:v>7.6022437781069208</c:v>
                </c:pt>
                <c:pt idx="2">
                  <c:v>7.8569790944502724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Poole Hospital (67)</c:v>
                </c:pt>
                <c:pt idx="2">
                  <c:v>Royal Bournemouth Hospital (153)</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Poole Hospital (67)</c:v>
                </c:pt>
                <c:pt idx="2">
                  <c:v>Royal Bournemouth Hospital (153)</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(220)</c:v>
                </c:pt>
                <c:pt idx="1">
                  <c:v>Poole Hospital (67)</c:v>
                </c:pt>
                <c:pt idx="2">
                  <c:v>Royal Bournemouth Hospital (153)</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2.1052132547874987</c:v>
                </c:pt>
                <c:pt idx="1">
                  <c:v>2.3977562218930792</c:v>
                </c:pt>
                <c:pt idx="2">
                  <c:v>2.1430209055497276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(255)</c:v>
                </c:pt>
                <c:pt idx="1">
                  <c:v>Poole Hospital (82)</c:v>
                </c:pt>
                <c:pt idx="2">
                  <c:v>Royal Bournemouth Hospital (173)</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(255)</c:v>
                </c:pt>
                <c:pt idx="1">
                  <c:v>Poole Hospital (82)</c:v>
                </c:pt>
                <c:pt idx="2">
                  <c:v>Royal Bournemouth Hospital (173)</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(255)</c:v>
                </c:pt>
                <c:pt idx="1">
                  <c:v>Poole Hospital (82)</c:v>
                </c:pt>
                <c:pt idx="2">
                  <c:v>Royal Bournemouth Hospital (173)</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(255)</c:v>
                </c:pt>
                <c:pt idx="1">
                  <c:v>Poole Hospital (82)</c:v>
                </c:pt>
                <c:pt idx="2">
                  <c:v>Royal Bournemouth Hospital (173)</c:v>
                </c:pt>
                <c:pt idx="3">
                  <c:v>Macmillan Unit (-)</c:v>
                </c:pt>
              </c:strCache>
            </c:strRef>
          </c:cat>
          <c:val>
            <c:numRef>
              <c:f>Sheet1!$G$2:$G$5</c:f>
              <c:numCache>
                <c:formatCode>0.0;;</c:formatCode>
                <c:ptCount val="4"/>
                <c:pt idx="0">
                  <c:v>5.9698563690213007</c:v>
                </c:pt>
                <c:pt idx="1">
                  <c:v>6.7734733331476127</c:v>
                </c:pt>
                <c:pt idx="2">
                  <c:v>5.7010909457572918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(255)</c:v>
                </c:pt>
                <c:pt idx="1">
                  <c:v>Poole Hospital (82)</c:v>
                </c:pt>
                <c:pt idx="2">
                  <c:v>Royal Bournemouth Hospital (173)</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(255)</c:v>
                </c:pt>
                <c:pt idx="1">
                  <c:v>Poole Hospital (82)</c:v>
                </c:pt>
                <c:pt idx="2">
                  <c:v>Royal Bournemouth Hospital (173)</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(255)</c:v>
                </c:pt>
                <c:pt idx="1">
                  <c:v>Poole Hospital (82)</c:v>
                </c:pt>
                <c:pt idx="2">
                  <c:v>Royal Bournemouth Hospital (173)</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4.0301436309786993</c:v>
                </c:pt>
                <c:pt idx="1">
                  <c:v>3.2265266668523873</c:v>
                </c:pt>
                <c:pt idx="2">
                  <c:v>4.2989090542427082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Sheet1!$G$2:$G$5</c:f>
              <c:numCache>
                <c:formatCode>0.0;;</c:formatCode>
                <c:ptCount val="4"/>
                <c:pt idx="0">
                  <c:v>8.9638943746475555</c:v>
                </c:pt>
                <c:pt idx="1">
                  <c:v>8.804896975452511</c:v>
                </c:pt>
                <c:pt idx="2">
                  <c:v>9.0167768378093083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Poole Hospital (139)</c:v>
                </c:pt>
                <c:pt idx="2">
                  <c:v>Royal Bournemouth Hospital (301)</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1.0361056253524445</c:v>
                </c:pt>
                <c:pt idx="1">
                  <c:v>1.195103024547489</c:v>
                </c:pt>
                <c:pt idx="2">
                  <c:v>0.98322316219069172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Poole Hospital (130)</c:v>
                </c:pt>
                <c:pt idx="2">
                  <c:v>Royal Bournemouth Hospital (292)</c:v>
                </c:pt>
                <c:pt idx="3">
                  <c:v>Macmillan Unit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Poole Hospital (130)</c:v>
                </c:pt>
                <c:pt idx="2">
                  <c:v>Royal Bournemouth Hospital (292)</c:v>
                </c:pt>
                <c:pt idx="3">
                  <c:v>Macmillan Unit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Poole Hospital (130)</c:v>
                </c:pt>
                <c:pt idx="2">
                  <c:v>Royal Bournemouth Hospital (292)</c:v>
                </c:pt>
                <c:pt idx="3">
                  <c:v>Macmillan Unit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Poole Hospital (130)</c:v>
                </c:pt>
                <c:pt idx="2">
                  <c:v>Royal Bournemouth Hospital (292)</c:v>
                </c:pt>
                <c:pt idx="3">
                  <c:v>Macmillan Unit (-)</c:v>
                </c:pt>
              </c:strCache>
            </c:strRef>
          </c:cat>
          <c:val>
            <c:numRef>
              <c:f>Sheet1!$G$2:$G$5</c:f>
              <c:numCache>
                <c:formatCode>0.0;;</c:formatCode>
                <c:ptCount val="4"/>
                <c:pt idx="0">
                  <c:v>9.0550743043527469</c:v>
                </c:pt>
                <c:pt idx="1">
                  <c:v>8.8334818872076717</c:v>
                </c:pt>
                <c:pt idx="2">
                  <c:v>9.0947853355889148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Poole Hospital (130)</c:v>
                </c:pt>
                <c:pt idx="2">
                  <c:v>Royal Bournemouth Hospital (292)</c:v>
                </c:pt>
                <c:pt idx="3">
                  <c:v>Macmillan Unit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Poole Hospital (130)</c:v>
                </c:pt>
                <c:pt idx="2">
                  <c:v>Royal Bournemouth Hospital (292)</c:v>
                </c:pt>
                <c:pt idx="3">
                  <c:v>Macmillan Unit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(422)</c:v>
                </c:pt>
                <c:pt idx="1">
                  <c:v>Poole Hospital (130)</c:v>
                </c:pt>
                <c:pt idx="2">
                  <c:v>Royal Bournemouth Hospital (292)</c:v>
                </c:pt>
                <c:pt idx="3">
                  <c:v>Macmillan Unit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0.94492569564725315</c:v>
                </c:pt>
                <c:pt idx="1">
                  <c:v>1.1665181127923283</c:v>
                </c:pt>
                <c:pt idx="2">
                  <c:v>0.90521466441108522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Poole Hospital (139)</c:v>
                </c:pt>
                <c:pt idx="2">
                  <c:v>Royal Bournemouth Hospital (299)</c:v>
                </c:pt>
                <c:pt idx="3">
                  <c:v>Macmillan Unit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Poole Hospital (139)</c:v>
                </c:pt>
                <c:pt idx="2">
                  <c:v>Royal Bournemouth Hospital (299)</c:v>
                </c:pt>
                <c:pt idx="3">
                  <c:v>Macmillan Unit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Poole Hospital (139)</c:v>
                </c:pt>
                <c:pt idx="2">
                  <c:v>Royal Bournemouth Hospital (299)</c:v>
                </c:pt>
                <c:pt idx="3">
                  <c:v>Macmillan Unit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Poole Hospital (139)</c:v>
                </c:pt>
                <c:pt idx="2">
                  <c:v>Royal Bournemouth Hospital (299)</c:v>
                </c:pt>
                <c:pt idx="3">
                  <c:v>Macmillan Unit (-)</c:v>
                </c:pt>
              </c:strCache>
            </c:strRef>
          </c:cat>
          <c:val>
            <c:numRef>
              <c:f>Sheet1!$G$2:$G$5</c:f>
              <c:numCache>
                <c:formatCode>0.0;;</c:formatCode>
                <c:ptCount val="4"/>
                <c:pt idx="0">
                  <c:v>8.1916437868042475</c:v>
                </c:pt>
                <c:pt idx="1">
                  <c:v>8.1678485237301395</c:v>
                </c:pt>
                <c:pt idx="2">
                  <c:v>8.216050333129278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Poole Hospital (139)</c:v>
                </c:pt>
                <c:pt idx="2">
                  <c:v>Royal Bournemouth Hospital (299)</c:v>
                </c:pt>
                <c:pt idx="3">
                  <c:v>Macmillan Unit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Poole Hospital (139)</c:v>
                </c:pt>
                <c:pt idx="2">
                  <c:v>Royal Bournemouth Hospital (299)</c:v>
                </c:pt>
                <c:pt idx="3">
                  <c:v>Macmillan Unit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(438)</c:v>
                </c:pt>
                <c:pt idx="1">
                  <c:v>Poole Hospital (139)</c:v>
                </c:pt>
                <c:pt idx="2">
                  <c:v>Royal Bournemouth Hospital (299)</c:v>
                </c:pt>
                <c:pt idx="3">
                  <c:v>Macmillan Unit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1.8083562131957525</c:v>
                </c:pt>
                <c:pt idx="1">
                  <c:v>1.8321514762698605</c:v>
                </c:pt>
                <c:pt idx="2">
                  <c:v>1.783949666870722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7.478423169684226</c:v>
                </c:pt>
                <c:pt idx="1">
                  <c:v>6.8266390267772064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8.4180777597043903</c:v>
                </c:pt>
                <c:pt idx="1">
                  <c:v>8.0930788854577784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7.9479987275040296</c:v>
                </c:pt>
                <c:pt idx="1">
                  <c:v>7.0466065028230336</c:v>
                </c:pt>
                <c:pt idx="2">
                  <c:v>7.0774487205249441</c:v>
                </c:pt>
                <c:pt idx="3">
                  <c:v>7.2392365942037316</c:v>
                </c:pt>
                <c:pt idx="4">
                  <c:v>7.6686908703991961</c:v>
                </c:pt>
                <c:pt idx="5">
                  <c:v>7.319928597581022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6.2213276253038581</c:v>
                </c:pt>
                <c:pt idx="1">
                  <c:v>6.4453743277976416</c:v>
                </c:pt>
                <c:pt idx="2">
                  <c:v>5.9454879460413697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8.3154767332409776</c:v>
                </c:pt>
                <c:pt idx="1">
                  <c:v>8.3043048766431653</c:v>
                </c:pt>
                <c:pt idx="2">
                  <c:v>7.8825037957821049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8.2638270423509503</c:v>
                </c:pt>
                <c:pt idx="1">
                  <c:v>8.5534621331539018</c:v>
                </c:pt>
                <c:pt idx="2">
                  <c:v>8.1679460009970057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9.161015752477228</c:v>
                </c:pt>
                <c:pt idx="1">
                  <c:v>9.1564989343685301</c:v>
                </c:pt>
                <c:pt idx="2">
                  <c:v>8.9156418446511836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3.802726305277957</c:v>
                </c:pt>
                <c:pt idx="1">
                  <c:v>3.873415629615145</c:v>
                </c:pt>
                <c:pt idx="2">
                  <c:v>3.585512780092917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9.2227232041021949</c:v>
                </c:pt>
                <c:pt idx="1">
                  <c:v>8.9632649065116752</c:v>
                </c:pt>
                <c:pt idx="2">
                  <c:v>8.9419926281836446</c:v>
                </c:pt>
                <c:pt idx="3">
                  <c:v>8.660965519578582</c:v>
                </c:pt>
                <c:pt idx="4">
                  <c:v>8.9116832434816811</c:v>
                </c:pt>
                <c:pt idx="5">
                  <c:v>8.7102298082255398</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8.4647122322401334</c:v>
                </c:pt>
                <c:pt idx="1">
                  <c:v>8.5100620303835228</c:v>
                </c:pt>
                <c:pt idx="2">
                  <c:v>8.1614290867059811</c:v>
                </c:pt>
                <c:pt idx="3">
                  <c:v>8.3217914651703619</c:v>
                </c:pt>
                <c:pt idx="4">
                  <c:v>8.2329726010932127</c:v>
                </c:pt>
                <c:pt idx="5">
                  <c:v>8.3309566968816391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8.1981104125475035</c:v>
                </c:pt>
                <c:pt idx="1">
                  <c:v>8.1696032606773716</c:v>
                </c:pt>
                <c:pt idx="2">
                  <c:v>7.9842142841467707</c:v>
                </c:pt>
                <c:pt idx="3">
                  <c:v>7.5548686519520478</c:v>
                </c:pt>
                <c:pt idx="4">
                  <c:v>7.617989532304513</c:v>
                </c:pt>
                <c:pt idx="5">
                  <c:v>8.0329062103909852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8.2212949846953798</c:v>
                </c:pt>
                <c:pt idx="1">
                  <c:v>8.0610066177916906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5.7815940272302404</c:v>
                </c:pt>
                <c:pt idx="1">
                  <c:v>5.7910253585727611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9.3138078922573388</c:v>
                </c:pt>
                <c:pt idx="1">
                  <c:v>9.3070935298269433</c:v>
                </c:pt>
                <c:pt idx="2">
                  <c:v>9.4626112698886278</c:v>
                </c:pt>
                <c:pt idx="3">
                  <c:v>9.3304995437379485</c:v>
                </c:pt>
                <c:pt idx="4">
                  <c:v>9.3664074440511076</c:v>
                </c:pt>
                <c:pt idx="5">
                  <c:v>8.9474688084030269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8.7932491077342387</c:v>
                </c:pt>
                <c:pt idx="1">
                  <c:v>8.5457187002308377</c:v>
                </c:pt>
                <c:pt idx="2">
                  <c:v>8.8622131227392149</c:v>
                </c:pt>
                <c:pt idx="3">
                  <c:v>8.6621903039729027</c:v>
                </c:pt>
                <c:pt idx="4">
                  <c:v>9.0485785231630924</c:v>
                </c:pt>
                <c:pt idx="5">
                  <c:v>8.7041583911788809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9.3986664155934942</c:v>
                </c:pt>
                <c:pt idx="1">
                  <c:v>8.9531562591154081</c:v>
                </c:pt>
                <c:pt idx="2">
                  <c:v>9.1698563872729597</c:v>
                </c:pt>
                <c:pt idx="3">
                  <c:v>9.1653430802091727</c:v>
                </c:pt>
                <c:pt idx="4">
                  <c:v>9.2721421807329278</c:v>
                </c:pt>
                <c:pt idx="5">
                  <c:v>9.0908321616257979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8.9389415740416514</c:v>
                </c:pt>
                <c:pt idx="1">
                  <c:v>8.6019994764597527</c:v>
                </c:pt>
                <c:pt idx="2">
                  <c:v>8.7049314388198216</c:v>
                </c:pt>
                <c:pt idx="3">
                  <c:v>8.7112642396917135</c:v>
                </c:pt>
                <c:pt idx="4">
                  <c:v>9.0414301814226263</c:v>
                </c:pt>
                <c:pt idx="5">
                  <c:v>8.8485247084536329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8.9795868235159411</c:v>
                </c:pt>
                <c:pt idx="1">
                  <c:v>8.727039974688612</c:v>
                </c:pt>
                <c:pt idx="2">
                  <c:v>8.4124493751805129</c:v>
                </c:pt>
                <c:pt idx="3">
                  <c:v>8.5307398603094207</c:v>
                </c:pt>
                <c:pt idx="4">
                  <c:v>8.7583995281720526</c:v>
                </c:pt>
                <c:pt idx="5">
                  <c:v>8.6274200416593541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9.1719265731511079</c:v>
                </c:pt>
                <c:pt idx="1">
                  <c:v>8.9736383302636487</c:v>
                </c:pt>
                <c:pt idx="2">
                  <c:v>8.8308233204991566</c:v>
                </c:pt>
                <c:pt idx="3">
                  <c:v>8.8411792492317023</c:v>
                </c:pt>
                <c:pt idx="4">
                  <c:v>9.0140859944863152</c:v>
                </c:pt>
                <c:pt idx="5">
                  <c:v>8.8916653420990404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8.8242987357847742</c:v>
                </c:pt>
                <c:pt idx="1">
                  <c:v>8.5320745475821305</c:v>
                </c:pt>
                <c:pt idx="2">
                  <c:v>8.6421312740401621</c:v>
                </c:pt>
                <c:pt idx="3">
                  <c:v>8.5943932815248338</c:v>
                </c:pt>
                <c:pt idx="4">
                  <c:v>8.8943942198902981</c:v>
                </c:pt>
                <c:pt idx="5">
                  <c:v>8.8375294085462208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8.2836203302462188</c:v>
                </c:pt>
                <c:pt idx="1">
                  <c:v>7.0086566172013871</c:v>
                </c:pt>
                <c:pt idx="2">
                  <c:v>7.0768602939378757</c:v>
                </c:pt>
                <c:pt idx="3">
                  <c:v>7.4031835118723208</c:v>
                </c:pt>
                <c:pt idx="4">
                  <c:v>7.6553309849507594</c:v>
                </c:pt>
                <c:pt idx="5">
                  <c:v>7.4942335282615176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7.9114405856543062</c:v>
                </c:pt>
                <c:pt idx="1">
                  <c:v>7.706103948219714</c:v>
                </c:pt>
                <c:pt idx="2">
                  <c:v>7.7387357015706826</c:v>
                </c:pt>
                <c:pt idx="3">
                  <c:v>7.7971385030296112</c:v>
                </c:pt>
                <c:pt idx="4">
                  <c:v>8.161556222207917</c:v>
                </c:pt>
                <c:pt idx="5">
                  <c:v>7.9156020439288488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7.0123032711742033</c:v>
                </c:pt>
                <c:pt idx="1">
                  <c:v>7.0189208277538908</c:v>
                </c:pt>
                <c:pt idx="2">
                  <c:v>6.9890826232938883</c:v>
                </c:pt>
                <c:pt idx="3">
                  <c:v>6.8974669790135401</c:v>
                </c:pt>
                <c:pt idx="4">
                  <c:v>7.2578622417783656</c:v>
                </c:pt>
                <c:pt idx="5">
                  <c:v>6.9998017268510084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9.0202385589655201</c:v>
                </c:pt>
                <c:pt idx="1">
                  <c:v>8.8154676360946951</c:v>
                </c:pt>
                <c:pt idx="2">
                  <c:v>8.9958434169008896</c:v>
                </c:pt>
                <c:pt idx="3">
                  <c:v>8.8035262848455087</c:v>
                </c:pt>
                <c:pt idx="4">
                  <c:v>8.9773297375251087</c:v>
                </c:pt>
                <c:pt idx="5">
                  <c:v>8.9101133982373586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7.8942098417501692</c:v>
                </c:pt>
                <c:pt idx="1">
                  <c:v>7.5366418164301754</c:v>
                </c:pt>
                <c:pt idx="2">
                  <c:v>7.6389288826988544</c:v>
                </c:pt>
                <c:pt idx="3">
                  <c:v>7.583528091351261</c:v>
                </c:pt>
                <c:pt idx="4">
                  <c:v>7.9288310623617164</c:v>
                </c:pt>
                <c:pt idx="5">
                  <c:v>7.6933944588680117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9.4563085180787727</c:v>
                </c:pt>
                <c:pt idx="1">
                  <c:v>9.3515104358430676</c:v>
                </c:pt>
                <c:pt idx="2">
                  <c:v>9.4784000006464897</c:v>
                </c:pt>
                <c:pt idx="3">
                  <c:v>9.4977859796172641</c:v>
                </c:pt>
                <c:pt idx="4">
                  <c:v>9.5076727650775794</c:v>
                </c:pt>
                <c:pt idx="5">
                  <c:v>9.5085049277958102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9.0925641132284341</c:v>
                </c:pt>
                <c:pt idx="1">
                  <c:v>8.7329046574015106</c:v>
                </c:pt>
                <c:pt idx="2">
                  <c:v>8.9059664896326058</c:v>
                </c:pt>
                <c:pt idx="3">
                  <c:v>8.9637825643130107</c:v>
                </c:pt>
                <c:pt idx="4">
                  <c:v>8.7564243246635947</c:v>
                </c:pt>
                <c:pt idx="5">
                  <c:v>8.6975650105680344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8.5041940285452675</c:v>
                </c:pt>
                <c:pt idx="1">
                  <c:v>8.1591835087536602</c:v>
                </c:pt>
                <c:pt idx="2">
                  <c:v>8.1173991064339539</c:v>
                </c:pt>
                <c:pt idx="3">
                  <c:v>7.9805669602526592</c:v>
                </c:pt>
                <c:pt idx="4">
                  <c:v>8.430865706219727</c:v>
                </c:pt>
                <c:pt idx="5">
                  <c:v>7.9164731890827396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7.0328068362002094</c:v>
                </c:pt>
                <c:pt idx="1">
                  <c:v>6.0229633409403789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7.9532340052874249</c:v>
                </c:pt>
                <c:pt idx="1">
                  <c:v>6.6093249053492178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7.2331498991178904</c:v>
                </c:pt>
                <c:pt idx="1">
                  <c:v>7.2486741809902497</c:v>
                </c:pt>
                <c:pt idx="2">
                  <c:v>6.9813430214881853</c:v>
                </c:pt>
                <c:pt idx="3">
                  <c:v>6.5029028877709703</c:v>
                </c:pt>
                <c:pt idx="4">
                  <c:v>6.6154462754030456</c:v>
                </c:pt>
                <c:pt idx="5">
                  <c:v>6.5448902320477078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8.8083611619810931</c:v>
                </c:pt>
                <c:pt idx="1">
                  <c:v>8.6945922002834504</c:v>
                </c:pt>
                <c:pt idx="2">
                  <c:v>8.7946441304817942</c:v>
                </c:pt>
                <c:pt idx="3">
                  <c:v>8.0560545784314836</c:v>
                </c:pt>
                <c:pt idx="4">
                  <c:v>8.6927158426297488</c:v>
                </c:pt>
                <c:pt idx="5">
                  <c:v>8.3739887100543982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7.5341621664747462</c:v>
                </c:pt>
                <c:pt idx="1">
                  <c:v>7.2652282469118683</c:v>
                </c:pt>
                <c:pt idx="2">
                  <c:v>7.1806996123310709</c:v>
                </c:pt>
                <c:pt idx="3">
                  <c:v>6.5976598206822707</c:v>
                </c:pt>
                <c:pt idx="4">
                  <c:v>7.242405277654159</c:v>
                </c:pt>
                <c:pt idx="5">
                  <c:v>6.8308691456590527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7.4129831990968773</c:v>
                </c:pt>
                <c:pt idx="1">
                  <c:v>8.1304463338198403</c:v>
                </c:pt>
                <c:pt idx="2">
                  <c:v>8.216993001828147</c:v>
                </c:pt>
                <c:pt idx="3">
                  <c:v>7.5706191276407093</c:v>
                </c:pt>
                <c:pt idx="4">
                  <c:v>8.0653683259691267</c:v>
                </c:pt>
                <c:pt idx="5">
                  <c:v>7.7758273411539776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8.978351536747823</c:v>
                </c:pt>
                <c:pt idx="1">
                  <c:v>8.9384685343070309</c:v>
                </c:pt>
                <c:pt idx="2">
                  <c:v>8.9384468889899633</c:v>
                </c:pt>
                <c:pt idx="3">
                  <c:v>8.9171814666324511</c:v>
                </c:pt>
                <c:pt idx="4">
                  <c:v>8.9305373535665318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5.1315138766089374</c:v>
                </c:pt>
                <c:pt idx="1">
                  <c:v>4.5896739721298756</c:v>
                </c:pt>
                <c:pt idx="2">
                  <c:v>4.4118153717428719</c:v>
                </c:pt>
                <c:pt idx="3">
                  <c:v>4.1847449833811341</c:v>
                </c:pt>
                <c:pt idx="4">
                  <c:v>4.6483826795118288</c:v>
                </c:pt>
                <c:pt idx="5">
                  <c:v>4.6982826474693962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6.947221789654531</c:v>
                </c:pt>
                <c:pt idx="1">
                  <c:v>6.813921647756378</c:v>
                </c:pt>
                <c:pt idx="2">
                  <c:v>6.880573804834647</c:v>
                </c:pt>
                <c:pt idx="3">
                  <c:v>6.5101195932377598</c:v>
                </c:pt>
                <c:pt idx="4">
                  <c:v>7.0333913057541322</c:v>
                </c:pt>
                <c:pt idx="5">
                  <c:v>6.829493145783375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8.1793332837733939</c:v>
                </c:pt>
                <c:pt idx="1">
                  <c:v>7.5765268922283733</c:v>
                </c:pt>
                <c:pt idx="2">
                  <c:v>7.7607858881503544</c:v>
                </c:pt>
                <c:pt idx="3">
                  <c:v>7.4727344074729229</c:v>
                </c:pt>
                <c:pt idx="4">
                  <c:v>7.8071860372825519</c:v>
                </c:pt>
                <c:pt idx="5">
                  <c:v>7.4550135128297059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8.7361478649037334</c:v>
                </c:pt>
                <c:pt idx="1">
                  <c:v>7.8180938714595838</c:v>
                </c:pt>
                <c:pt idx="2">
                  <c:v>8.203353297011434</c:v>
                </c:pt>
                <c:pt idx="3">
                  <c:v>7.5418894849467648</c:v>
                </c:pt>
                <c:pt idx="4">
                  <c:v>8.0760906209795422</c:v>
                </c:pt>
                <c:pt idx="5">
                  <c:v>7.8947867452125013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6.5652883873174863</c:v>
                </c:pt>
                <c:pt idx="1">
                  <c:v>5.9698563690213007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8.9200830878489974</c:v>
                </c:pt>
                <c:pt idx="1">
                  <c:v>8.9641268450714406</c:v>
                </c:pt>
                <c:pt idx="2">
                  <c:v>8.9638943746475555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9.2874926100910233</c:v>
                </c:pt>
                <c:pt idx="1">
                  <c:v>9.0826155328979468</c:v>
                </c:pt>
                <c:pt idx="2">
                  <c:v>9.0089705131886557</c:v>
                </c:pt>
                <c:pt idx="3">
                  <c:v>9.0918415462413975</c:v>
                </c:pt>
                <c:pt idx="4">
                  <c:v>9.206438026498919</c:v>
                </c:pt>
                <c:pt idx="5">
                  <c:v>9.0550743043527469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8.4464863009232012</c:v>
                </c:pt>
                <c:pt idx="1">
                  <c:v>8.0102643203452129</c:v>
                </c:pt>
                <c:pt idx="2">
                  <c:v>8.168506598662006</c:v>
                </c:pt>
                <c:pt idx="3">
                  <c:v>7.989251601538033</c:v>
                </c:pt>
                <c:pt idx="4">
                  <c:v>8.3249539537482686</c:v>
                </c:pt>
                <c:pt idx="5">
                  <c:v>8.1916437868042475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353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R0D | University Hospitals Dorset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353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R0D | University Hospitals Dorset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R0D | University Hospitals Dorset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Hospitals Dorset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43598482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48609141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84%</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0167927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59873652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58376842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81650960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40916996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05483820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25167632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86489760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78834387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Dorset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Dorset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Language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noProof="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staff</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578714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676435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67541292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9640107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9152728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85955127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64404778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2017369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6269482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26002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2087818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806066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80175214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23221938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17886542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5129412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69747734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8246450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88126628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5132280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2962930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595978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94444753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8539963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7508603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90801492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34894653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37433334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23478056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3703896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7808827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201596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41968892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3058739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55932556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09634824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25536366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6495554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8661217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386735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7868921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5054438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55008233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12827920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6613816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13285309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3388231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3748990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954216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66930732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2348157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9090728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54080230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6927575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2156677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7048019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78686118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47146757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1756676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05632223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7261323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536828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09625556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1368479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03313586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84471589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785625800"/>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8411270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3237266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2988046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966420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71150221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202194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204276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2890714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25379000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32603575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17035858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22466736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7557445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166084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06976874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0542887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0455701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73761123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29287397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5640590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85451671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09564064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63453947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12705481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9669074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18277989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04831236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46522392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41802575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5151894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52870249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6652732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741073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97056591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7957194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80271284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2282152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1970516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38526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11810178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55707532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73312262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069547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025508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0477743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898942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89111475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41907756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530720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5465651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591001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7233434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35546708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3280551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2368711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8293035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0721790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6863063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0522693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5218917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734943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0431580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1841136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0944810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9129928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4905663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5580815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7690435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0927819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7975224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9498676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5773780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0540514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732195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7552431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0026505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9940963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6285317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8807397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8070448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344545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2980896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0110796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2875714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1732134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7455091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0418530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7161012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9613453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442308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7554244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945379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7865381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0504085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6882281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8668755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9017879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8791724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854103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6085350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0365552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40947788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15433445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90405962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8470013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78396468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0159928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227938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88386313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71889245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549912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1941890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0771139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80837770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6868385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697396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93760154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06938230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0158122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5228965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2142434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484893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14149938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10277107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49502951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64792645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4009836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61372551"/>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022891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395957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583973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8861563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779576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304151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176067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029494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925415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3766724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817911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003782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583736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0996779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341602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836293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4593188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142760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808879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392456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602959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4913366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08707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8317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348332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9420456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455272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030094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8340478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0875662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47493182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32971398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92550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9775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90050381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44008724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46802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302273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2000568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0982792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09482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14416919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546721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695345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728985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0024529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922627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76402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188943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332410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4666853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69403279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83776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9006095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5420148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3327027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105335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1275203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725119105"/>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85629845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16296</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Dorset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2026-09-02T12:04:00Z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